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4"/>
  </p:sldMasterIdLst>
  <p:notesMasterIdLst>
    <p:notesMasterId r:id="rId13"/>
  </p:notesMasterIdLst>
  <p:handoutMasterIdLst>
    <p:handoutMasterId r:id="rId14"/>
  </p:handoutMasterIdLst>
  <p:sldIdLst>
    <p:sldId id="1497" r:id="rId5"/>
    <p:sldId id="1514" r:id="rId6"/>
    <p:sldId id="1499" r:id="rId7"/>
    <p:sldId id="1519" r:id="rId8"/>
    <p:sldId id="1518" r:id="rId9"/>
    <p:sldId id="1521" r:id="rId10"/>
    <p:sldId id="1511" r:id="rId11"/>
    <p:sldId id="151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EFA11-ABD4-4B43-9C11-2B61EEC6CD08}" v="581" dt="2025-06-27T14:04:46.287"/>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79" autoAdjust="0"/>
  </p:normalViewPr>
  <p:slideViewPr>
    <p:cSldViewPr snapToGrid="0">
      <p:cViewPr>
        <p:scale>
          <a:sx n="100" d="100"/>
          <a:sy n="100" d="100"/>
        </p:scale>
        <p:origin x="-82" y="-62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6/27/2025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2">
            <a:extLst>
              <a:ext uri="{FF2B5EF4-FFF2-40B4-BE49-F238E27FC236}">
                <a16:creationId xmlns:a16="http://schemas.microsoft.com/office/drawing/2014/main" id="{0FC0FA77-D157-35E3-0B4D-11C0F67E63F3}"/>
              </a:ext>
            </a:extLst>
          </p:cNvPr>
          <p:cNvSpPr>
            <a:spLocks noGrp="1"/>
          </p:cNvSpPr>
          <p:nvPr>
            <p:ph type="dt" sz="half" idx="10"/>
          </p:nvPr>
        </p:nvSpPr>
        <p:spPr>
          <a:xfrm>
            <a:off x="347132" y="6529916"/>
            <a:ext cx="3284341" cy="328084"/>
          </a:xfrm>
        </p:spPr>
        <p:txBody>
          <a:bodyPr/>
          <a:lstStyle/>
          <a:p>
            <a:fld id="{175A1B29-DFBD-4673-8328-3ED6619AAB50}" type="datetime1">
              <a:rPr lang="en-US" smtClean="0"/>
              <a:t>6/27/2025</a:t>
            </a:fld>
            <a:endParaRPr lang="en-US" dirty="0"/>
          </a:p>
        </p:txBody>
      </p:sp>
      <p:sp>
        <p:nvSpPr>
          <p:cNvPr id="5" name="Footer Placeholder 3">
            <a:extLst>
              <a:ext uri="{FF2B5EF4-FFF2-40B4-BE49-F238E27FC236}">
                <a16:creationId xmlns:a16="http://schemas.microsoft.com/office/drawing/2014/main" id="{9D55EDDF-CA01-E393-D8E9-0618A68B21A8}"/>
              </a:ext>
            </a:extLst>
          </p:cNvPr>
          <p:cNvSpPr>
            <a:spLocks noGrp="1"/>
          </p:cNvSpPr>
          <p:nvPr>
            <p:ph type="ftr" sz="quarter" idx="11"/>
          </p:nvPr>
        </p:nvSpPr>
        <p:spPr>
          <a:xfrm>
            <a:off x="8660019" y="6529916"/>
            <a:ext cx="2805405" cy="328084"/>
          </a:xfrm>
        </p:spPr>
        <p:txBody>
          <a:bodyPr/>
          <a:lstStyle/>
          <a:p>
            <a:r>
              <a:rPr lang="en-US" dirty="0"/>
              <a:t>Sample Footer Text</a:t>
            </a:r>
          </a:p>
        </p:txBody>
      </p:sp>
      <p:sp>
        <p:nvSpPr>
          <p:cNvPr id="6" name="Slide Number Placeholder 4">
            <a:extLst>
              <a:ext uri="{FF2B5EF4-FFF2-40B4-BE49-F238E27FC236}">
                <a16:creationId xmlns:a16="http://schemas.microsoft.com/office/drawing/2014/main" id="{AFD1BB6C-22F1-3135-9434-A294C25CC3D5}"/>
              </a:ext>
            </a:extLst>
          </p:cNvPr>
          <p:cNvSpPr>
            <a:spLocks noGrp="1"/>
          </p:cNvSpPr>
          <p:nvPr>
            <p:ph type="sldNum" sz="quarter" idx="12"/>
          </p:nvPr>
        </p:nvSpPr>
        <p:spPr>
          <a:xfrm>
            <a:off x="11415660" y="6529916"/>
            <a:ext cx="429207" cy="328084"/>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93522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pic>
        <p:nvPicPr>
          <p:cNvPr id="2" name="Picture 1" descr="A purple circle with black background&#10;&#10;AI-generated content may be incorrect.">
            <a:extLst>
              <a:ext uri="{FF2B5EF4-FFF2-40B4-BE49-F238E27FC236}">
                <a16:creationId xmlns:a16="http://schemas.microsoft.com/office/drawing/2014/main" id="{0B3EB36B-144D-A648-1BD5-DBEDDC79D093}"/>
              </a:ext>
            </a:extLst>
          </p:cNvPr>
          <p:cNvPicPr>
            <a:picLocks noChangeAspect="1"/>
          </p:cNvPicPr>
          <p:nvPr/>
        </p:nvPicPr>
        <p:blipFill>
          <a:blip r:embed="rId2">
            <a:extLst>
              <a:ext uri="{28A0092B-C50C-407E-A947-70E740481C1C}">
                <a14:useLocalDpi xmlns:a14="http://schemas.microsoft.com/office/drawing/2010/main" val="0"/>
              </a:ext>
            </a:extLst>
          </a:blip>
          <a:srcRect l="12178" b="16685"/>
          <a:stretch/>
        </p:blipFill>
        <p:spPr>
          <a:xfrm>
            <a:off x="0" y="2754087"/>
            <a:ext cx="4325917" cy="4103914"/>
          </a:xfrm>
          <a:prstGeom prst="rect">
            <a:avLst/>
          </a:prstGeom>
        </p:spPr>
      </p:pic>
      <p:sp>
        <p:nvSpPr>
          <p:cNvPr id="11" name="Title 1">
            <a:extLst>
              <a:ext uri="{FF2B5EF4-FFF2-40B4-BE49-F238E27FC236}">
                <a16:creationId xmlns:a16="http://schemas.microsoft.com/office/drawing/2014/main" id="{D2BD543F-D939-A8C7-FAFA-B555B276DBD7}"/>
              </a:ext>
            </a:extLst>
          </p:cNvPr>
          <p:cNvSpPr>
            <a:spLocks noGrp="1"/>
          </p:cNvSpPr>
          <p:nvPr>
            <p:ph type="ctrTitle"/>
          </p:nvPr>
        </p:nvSpPr>
        <p:spPr>
          <a:xfrm>
            <a:off x="1450428" y="990601"/>
            <a:ext cx="9145991" cy="3630384"/>
          </a:xfrm>
        </p:spPr>
        <p:txBody>
          <a:bodyPr anchor="b">
            <a:noAutofit/>
          </a:bodyPr>
          <a:lstStyle>
            <a:lvl1pPr algn="l">
              <a:defRPr sz="6500">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D6DBE5D1-8623-4EBC-BE64-F118A957A6D2}" type="datetime1">
              <a:rPr lang="en-US" smtClean="0"/>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471263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A purple circle with black background&#10;&#10;AI-generated content may be incorrect.">
            <a:extLst>
              <a:ext uri="{FF2B5EF4-FFF2-40B4-BE49-F238E27FC236}">
                <a16:creationId xmlns:a16="http://schemas.microsoft.com/office/drawing/2014/main" id="{B90D1FE6-C620-8AEA-8E16-817F8F3005D7}"/>
              </a:ext>
            </a:extLst>
          </p:cNvPr>
          <p:cNvPicPr>
            <a:picLocks noChangeAspect="1"/>
          </p:cNvPicPr>
          <p:nvPr/>
        </p:nvPicPr>
        <p:blipFill>
          <a:blip r:embed="rId2">
            <a:extLst>
              <a:ext uri="{28A0092B-C50C-407E-A947-70E740481C1C}">
                <a14:useLocalDpi xmlns:a14="http://schemas.microsoft.com/office/drawing/2010/main" val="0"/>
              </a:ext>
            </a:extLst>
          </a:blip>
          <a:srcRect r="14905" b="19272"/>
          <a:stretch/>
        </p:blipFill>
        <p:spPr>
          <a:xfrm>
            <a:off x="7866083" y="2754085"/>
            <a:ext cx="4325917" cy="4103915"/>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347132" y="6529916"/>
            <a:ext cx="3284341" cy="328084"/>
          </a:xfrm>
          <a:prstGeom prst="rect">
            <a:avLst/>
          </a:prstGeom>
        </p:spPr>
        <p:txBody>
          <a:bodyPr/>
          <a:lstStyle/>
          <a:p>
            <a:fld id="{B75827B4-FD33-43BF-9F9D-5FEB6B504CD5}" type="datetime1">
              <a:rPr lang="en-US" smtClean="0"/>
              <a:t>6/27/2025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8192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614901" y="907302"/>
            <a:ext cx="4700219" cy="1808466"/>
          </a:xfrm>
        </p:spPr>
        <p:txBody>
          <a:bodyPr anchor="b">
            <a:normAutofit/>
          </a:bodyPr>
          <a:lstStyle>
            <a:lvl1pPr>
              <a:defRPr sz="40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176C507B-B242-4119-B1FF-3014636CAB61}"/>
              </a:ext>
            </a:extLst>
          </p:cNvPr>
          <p:cNvSpPr>
            <a:spLocks noGrp="1"/>
          </p:cNvSpPr>
          <p:nvPr>
            <p:ph type="pic" sz="quarter" idx="14"/>
          </p:nvPr>
        </p:nvSpPr>
        <p:spPr>
          <a:xfrm>
            <a:off x="358140" y="333756"/>
            <a:ext cx="5740908" cy="6190488"/>
          </a:xfrm>
          <a:custGeom>
            <a:avLst/>
            <a:gdLst>
              <a:gd name="connsiteX0" fmla="*/ 186643 w 5740908"/>
              <a:gd name="connsiteY0" fmla="*/ 0 h 6190488"/>
              <a:gd name="connsiteX1" fmla="*/ 5740908 w 5740908"/>
              <a:gd name="connsiteY1" fmla="*/ 0 h 6190488"/>
              <a:gd name="connsiteX2" fmla="*/ 5740908 w 5740908"/>
              <a:gd name="connsiteY2" fmla="*/ 6190488 h 6190488"/>
              <a:gd name="connsiteX3" fmla="*/ 186643 w 5740908"/>
              <a:gd name="connsiteY3" fmla="*/ 6190488 h 6190488"/>
              <a:gd name="connsiteX4" fmla="*/ 0 w 5740908"/>
              <a:gd name="connsiteY4" fmla="*/ 6003845 h 6190488"/>
              <a:gd name="connsiteX5" fmla="*/ 0 w 5740908"/>
              <a:gd name="connsiteY5" fmla="*/ 186643 h 6190488"/>
              <a:gd name="connsiteX6" fmla="*/ 186643 w 5740908"/>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908" h="6190488">
                <a:moveTo>
                  <a:pt x="186643" y="0"/>
                </a:moveTo>
                <a:lnTo>
                  <a:pt x="5740908" y="0"/>
                </a:lnTo>
                <a:lnTo>
                  <a:pt x="5740908"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614901" y="2825496"/>
            <a:ext cx="4700219" cy="3125201"/>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a:ext uri="{FF2B5EF4-FFF2-40B4-BE49-F238E27FC236}">
                <a16:creationId xmlns:a16="http://schemas.microsoft.com/office/drawing/2014/main" id="{168DD83C-D23D-6D82-F95D-3B845F07850D}"/>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6/27/2025</a:t>
            </a:fld>
            <a:endParaRPr lang="en-US" dirty="0"/>
          </a:p>
        </p:txBody>
      </p:sp>
      <p:sp>
        <p:nvSpPr>
          <p:cNvPr id="9" name="Footer Placeholder 5">
            <a:extLst>
              <a:ext uri="{FF2B5EF4-FFF2-40B4-BE49-F238E27FC236}">
                <a16:creationId xmlns:a16="http://schemas.microsoft.com/office/drawing/2014/main" id="{AE25BD38-48AE-AB7F-6C54-5CB0286457FC}"/>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10" name="Slide Number Placeholder 6">
            <a:extLst>
              <a:ext uri="{FF2B5EF4-FFF2-40B4-BE49-F238E27FC236}">
                <a16:creationId xmlns:a16="http://schemas.microsoft.com/office/drawing/2014/main" id="{E6A02DBF-D88B-3129-23EF-1ECA540096B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1" name="Rectangle: Rounded Corners 10">
            <a:extLst>
              <a:ext uri="{FF2B5EF4-FFF2-40B4-BE49-F238E27FC236}">
                <a16:creationId xmlns:a16="http://schemas.microsoft.com/office/drawing/2014/main" id="{F4855E23-77DB-A52C-BC0E-EF3C3F4A95C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724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3B13B15A-B652-48F5-A365-F1C590938A4C}"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2359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BA0B4E8-F389-4DD5-B3EC-37E88D1AD78F}"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91329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A942A636-76C4-4EB1-A2CC-2ABF54421FE3}"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782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95B423A5-C243-487B-A652-39F00748165E}"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4826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0430AD89-C002-420D-B2A6-406343AFF059}"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6583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60893" y="907303"/>
            <a:ext cx="10465073" cy="1132258"/>
          </a:xfrm>
        </p:spPr>
        <p:txBody>
          <a:bodyPr/>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60893" y="2367643"/>
            <a:ext cx="10465073" cy="3583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4BC6E8D4-25D1-4A44-BB87-23C6E7F03C94}"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21705" y="927238"/>
            <a:ext cx="6024894" cy="1143000"/>
          </a:xfrm>
        </p:spPr>
        <p:txBody>
          <a:bodyPr anchor="b"/>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C62C8996-C286-B245-2F06-E6E33F9907E0}"/>
              </a:ext>
            </a:extLst>
          </p:cNvPr>
          <p:cNvSpPr>
            <a:spLocks noGrp="1"/>
          </p:cNvSpPr>
          <p:nvPr>
            <p:ph type="pic" sz="quarter" idx="13"/>
          </p:nvPr>
        </p:nvSpPr>
        <p:spPr>
          <a:xfrm>
            <a:off x="358140" y="333756"/>
            <a:ext cx="4435746" cy="6190488"/>
          </a:xfrm>
          <a:custGeom>
            <a:avLst/>
            <a:gdLst>
              <a:gd name="connsiteX0" fmla="*/ 186643 w 4435746"/>
              <a:gd name="connsiteY0" fmla="*/ 0 h 6190488"/>
              <a:gd name="connsiteX1" fmla="*/ 4435746 w 4435746"/>
              <a:gd name="connsiteY1" fmla="*/ 0 h 6190488"/>
              <a:gd name="connsiteX2" fmla="*/ 4435746 w 4435746"/>
              <a:gd name="connsiteY2" fmla="*/ 6190488 h 6190488"/>
              <a:gd name="connsiteX3" fmla="*/ 186643 w 4435746"/>
              <a:gd name="connsiteY3" fmla="*/ 6190488 h 6190488"/>
              <a:gd name="connsiteX4" fmla="*/ 0 w 4435746"/>
              <a:gd name="connsiteY4" fmla="*/ 6003845 h 6190488"/>
              <a:gd name="connsiteX5" fmla="*/ 0 w 4435746"/>
              <a:gd name="connsiteY5" fmla="*/ 186643 h 6190488"/>
              <a:gd name="connsiteX6" fmla="*/ 186643 w 4435746"/>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46" h="6190488">
                <a:moveTo>
                  <a:pt x="186643" y="0"/>
                </a:moveTo>
                <a:lnTo>
                  <a:pt x="4435746" y="0"/>
                </a:lnTo>
                <a:lnTo>
                  <a:pt x="4435746"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21704" y="2204566"/>
            <a:ext cx="6004263" cy="3766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321704" y="6529914"/>
            <a:ext cx="3554817" cy="328085"/>
          </a:xfrm>
          <a:prstGeom prst="rect">
            <a:avLst/>
          </a:prstGeom>
        </p:spPr>
        <p:txBody>
          <a:bodyPr/>
          <a:lstStyle/>
          <a:p>
            <a:fld id="{78F868A0-EF2B-4F3B-A196-0BED12045750}" type="datetime1">
              <a:rPr lang="en-US" smtClean="0"/>
              <a:t>6/27/2025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660019" y="6529916"/>
            <a:ext cx="2805405"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99886564-48A7-D356-B519-1753B487C99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884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64B1540E-CB71-48F2-BE70-F5CE056CFE1B}"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8" name="Rectangle: Rounded Corners 7">
            <a:extLst>
              <a:ext uri="{FF2B5EF4-FFF2-40B4-BE49-F238E27FC236}">
                <a16:creationId xmlns:a16="http://schemas.microsoft.com/office/drawing/2014/main" id="{B05D4B22-4D6B-3463-9517-CEFA7D2A6E7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1774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6037236" cy="1143000"/>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59536" y="2202135"/>
            <a:ext cx="6037365" cy="3748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6B0EB951-12A5-039B-D658-D0E726B23825}"/>
              </a:ext>
            </a:extLst>
          </p:cNvPr>
          <p:cNvSpPr>
            <a:spLocks noGrp="1"/>
          </p:cNvSpPr>
          <p:nvPr>
            <p:ph type="pic" sz="quarter" idx="13"/>
          </p:nvPr>
        </p:nvSpPr>
        <p:spPr>
          <a:xfrm>
            <a:off x="7400544" y="333756"/>
            <a:ext cx="4433316" cy="6190488"/>
          </a:xfrm>
          <a:custGeom>
            <a:avLst/>
            <a:gdLst>
              <a:gd name="connsiteX0" fmla="*/ 0 w 4433316"/>
              <a:gd name="connsiteY0" fmla="*/ 0 h 6190488"/>
              <a:gd name="connsiteX1" fmla="*/ 4246673 w 4433316"/>
              <a:gd name="connsiteY1" fmla="*/ 0 h 6190488"/>
              <a:gd name="connsiteX2" fmla="*/ 4433316 w 4433316"/>
              <a:gd name="connsiteY2" fmla="*/ 186643 h 6190488"/>
              <a:gd name="connsiteX3" fmla="*/ 4433316 w 4433316"/>
              <a:gd name="connsiteY3" fmla="*/ 6003845 h 6190488"/>
              <a:gd name="connsiteX4" fmla="*/ 4246673 w 4433316"/>
              <a:gd name="connsiteY4" fmla="*/ 6190488 h 6190488"/>
              <a:gd name="connsiteX5" fmla="*/ 0 w 4433316"/>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3316" h="6190488">
                <a:moveTo>
                  <a:pt x="0" y="0"/>
                </a:moveTo>
                <a:lnTo>
                  <a:pt x="4246673" y="0"/>
                </a:lnTo>
                <a:cubicBezTo>
                  <a:pt x="4349753" y="0"/>
                  <a:pt x="4433316" y="83563"/>
                  <a:pt x="4433316" y="186643"/>
                </a:cubicBezTo>
                <a:lnTo>
                  <a:pt x="4433316" y="6003845"/>
                </a:lnTo>
                <a:cubicBezTo>
                  <a:pt x="4433316" y="6106925"/>
                  <a:pt x="4349753" y="6190488"/>
                  <a:pt x="4246673"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47132" y="6529916"/>
            <a:ext cx="3284341" cy="328085"/>
          </a:xfrm>
          <a:prstGeom prst="rect">
            <a:avLst/>
          </a:prstGeom>
        </p:spPr>
        <p:txBody>
          <a:bodyPr/>
          <a:lstStyle/>
          <a:p>
            <a:fld id="{3D127003-26EA-4E29-A915-6163B9A3B02A}" type="datetime1">
              <a:rPr lang="en-US" smtClean="0"/>
              <a:t>6/27/2025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529916"/>
            <a:ext cx="2805405" cy="328084"/>
          </a:xfrm>
          <a:prstGeom prst="rect">
            <a:avLst/>
          </a:prstGeo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28ED8B4C-3B70-7229-7BC1-2CA7F422854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6890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24995" y="912388"/>
            <a:ext cx="6800971" cy="932688"/>
          </a:xfrm>
        </p:spPr>
        <p:txBody>
          <a:bodyPr anchor="b"/>
          <a:lstStyle>
            <a:lvl1pPr>
              <a:defRPr sz="44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D00EEA7-B56C-0FE1-DD57-6EA768316748}"/>
              </a:ext>
            </a:extLst>
          </p:cNvPr>
          <p:cNvSpPr>
            <a:spLocks noGrp="1"/>
          </p:cNvSpPr>
          <p:nvPr>
            <p:ph type="pic" sz="quarter" idx="13"/>
          </p:nvPr>
        </p:nvSpPr>
        <p:spPr>
          <a:xfrm>
            <a:off x="358140" y="333756"/>
            <a:ext cx="3665220" cy="6190488"/>
          </a:xfrm>
          <a:custGeom>
            <a:avLst/>
            <a:gdLst>
              <a:gd name="connsiteX0" fmla="*/ 186643 w 3665220"/>
              <a:gd name="connsiteY0" fmla="*/ 0 h 6190488"/>
              <a:gd name="connsiteX1" fmla="*/ 3665220 w 3665220"/>
              <a:gd name="connsiteY1" fmla="*/ 0 h 6190488"/>
              <a:gd name="connsiteX2" fmla="*/ 3665220 w 3665220"/>
              <a:gd name="connsiteY2" fmla="*/ 6190488 h 6190488"/>
              <a:gd name="connsiteX3" fmla="*/ 186643 w 3665220"/>
              <a:gd name="connsiteY3" fmla="*/ 6190488 h 6190488"/>
              <a:gd name="connsiteX4" fmla="*/ 0 w 3665220"/>
              <a:gd name="connsiteY4" fmla="*/ 6003845 h 6190488"/>
              <a:gd name="connsiteX5" fmla="*/ 0 w 3665220"/>
              <a:gd name="connsiteY5" fmla="*/ 186643 h 6190488"/>
              <a:gd name="connsiteX6" fmla="*/ 186643 w 366522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5220" h="6190488">
                <a:moveTo>
                  <a:pt x="186643" y="0"/>
                </a:moveTo>
                <a:lnTo>
                  <a:pt x="3665220" y="0"/>
                </a:lnTo>
                <a:lnTo>
                  <a:pt x="3665220"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52499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529916"/>
            <a:ext cx="3494314" cy="328084"/>
          </a:xfrm>
          <a:prstGeom prst="rect">
            <a:avLst/>
          </a:prstGeom>
        </p:spPr>
        <p:txBody>
          <a:bodyPr/>
          <a:lstStyle/>
          <a:p>
            <a:fld id="{FC8398B2-10D9-44F6-A6BD-93FBB0F2ED95}" type="datetime1">
              <a:rPr lang="en-US" smtClean="0"/>
              <a:t>6/27/2025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660019"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42F2155E-50E7-C260-4CB2-28DE7F08650E}"/>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824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9AA6AA-9FAC-AA42-597B-AAAAEDA9E09F}"/>
              </a:ext>
            </a:extLst>
          </p:cNvPr>
          <p:cNvSpPr>
            <a:spLocks noGrp="1"/>
          </p:cNvSpPr>
          <p:nvPr>
            <p:ph type="title"/>
          </p:nvPr>
        </p:nvSpPr>
        <p:spPr>
          <a:xfrm>
            <a:off x="859536" y="912388"/>
            <a:ext cx="6800971" cy="932688"/>
          </a:xfrm>
        </p:spPr>
        <p:txBody>
          <a:bodyPr anchor="b"/>
          <a:lstStyle>
            <a:lvl1pPr>
              <a:defRPr sz="44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5F8572EB-0F19-5157-1262-D70FB246A99A}"/>
              </a:ext>
            </a:extLst>
          </p:cNvPr>
          <p:cNvSpPr>
            <a:spLocks noGrp="1"/>
          </p:cNvSpPr>
          <p:nvPr>
            <p:ph sz="quarter" idx="14"/>
          </p:nvPr>
        </p:nvSpPr>
        <p:spPr>
          <a:xfrm>
            <a:off x="85953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1B842C4E-40FF-AB86-90DD-9230239CDAA9}"/>
              </a:ext>
            </a:extLst>
          </p:cNvPr>
          <p:cNvSpPr>
            <a:spLocks noGrp="1"/>
          </p:cNvSpPr>
          <p:nvPr>
            <p:ph type="pic" sz="quarter" idx="13"/>
          </p:nvPr>
        </p:nvSpPr>
        <p:spPr>
          <a:xfrm>
            <a:off x="8091732" y="333756"/>
            <a:ext cx="3742128" cy="6190488"/>
          </a:xfrm>
          <a:custGeom>
            <a:avLst/>
            <a:gdLst>
              <a:gd name="connsiteX0" fmla="*/ 0 w 3742128"/>
              <a:gd name="connsiteY0" fmla="*/ 0 h 6190488"/>
              <a:gd name="connsiteX1" fmla="*/ 3555485 w 3742128"/>
              <a:gd name="connsiteY1" fmla="*/ 0 h 6190488"/>
              <a:gd name="connsiteX2" fmla="*/ 3742128 w 3742128"/>
              <a:gd name="connsiteY2" fmla="*/ 186643 h 6190488"/>
              <a:gd name="connsiteX3" fmla="*/ 3742128 w 3742128"/>
              <a:gd name="connsiteY3" fmla="*/ 6003845 h 6190488"/>
              <a:gd name="connsiteX4" fmla="*/ 3555485 w 3742128"/>
              <a:gd name="connsiteY4" fmla="*/ 6190488 h 6190488"/>
              <a:gd name="connsiteX5" fmla="*/ 0 w 3742128"/>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128" h="6190488">
                <a:moveTo>
                  <a:pt x="0" y="0"/>
                </a:moveTo>
                <a:lnTo>
                  <a:pt x="3555485" y="0"/>
                </a:lnTo>
                <a:cubicBezTo>
                  <a:pt x="3658565" y="0"/>
                  <a:pt x="3742128" y="83563"/>
                  <a:pt x="3742128" y="186643"/>
                </a:cubicBezTo>
                <a:lnTo>
                  <a:pt x="3742128" y="6003845"/>
                </a:lnTo>
                <a:cubicBezTo>
                  <a:pt x="3742128" y="6106925"/>
                  <a:pt x="3658565" y="6190488"/>
                  <a:pt x="3555485"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47132" y="6529916"/>
            <a:ext cx="3284341" cy="328084"/>
          </a:xfrm>
          <a:prstGeom prst="rect">
            <a:avLst/>
          </a:prstGeom>
        </p:spPr>
        <p:txBody>
          <a:bodyPr/>
          <a:lstStyle/>
          <a:p>
            <a:fld id="{DCAE8F83-67FA-404A-B769-CAB4959C0FA7}" type="datetime1">
              <a:rPr lang="en-US" smtClean="0"/>
              <a:t>6/27/2025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529916"/>
            <a:ext cx="2805405"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529916"/>
            <a:ext cx="429207" cy="328084"/>
          </a:xfrm>
          <a:prstGeom prst="rect">
            <a:avLst/>
          </a:prstGeom>
        </p:spPr>
        <p:txBody>
          <a:bodyPr/>
          <a:lstStyle/>
          <a:p>
            <a:fld id="{CC057153-B650-4DEB-B370-79DDCFDCE934}" type="slidenum">
              <a:rPr lang="en-US" smtClean="0"/>
              <a:t>‹#›</a:t>
            </a:fld>
            <a:endParaRPr lang="en-US" dirty="0"/>
          </a:p>
        </p:txBody>
      </p:sp>
      <p:sp>
        <p:nvSpPr>
          <p:cNvPr id="2" name="Rectangle: Rounded Corners 1">
            <a:extLst>
              <a:ext uri="{FF2B5EF4-FFF2-40B4-BE49-F238E27FC236}">
                <a16:creationId xmlns:a16="http://schemas.microsoft.com/office/drawing/2014/main" id="{635E0701-D961-E590-72A4-CFE60A942FB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458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5B410A-8F1F-C41B-C2EA-3ADD36BB7D5B}"/>
              </a:ext>
            </a:extLst>
          </p:cNvPr>
          <p:cNvSpPr>
            <a:spLocks noGrp="1"/>
          </p:cNvSpPr>
          <p:nvPr>
            <p:ph type="title"/>
          </p:nvPr>
        </p:nvSpPr>
        <p:spPr>
          <a:xfrm>
            <a:off x="7053972" y="907302"/>
            <a:ext cx="4361688" cy="1386965"/>
          </a:xfrm>
        </p:spPr>
        <p:txBody>
          <a:bodyPr anchor="t"/>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675BA77-EBBB-9336-6E26-E6A278DEC64C}"/>
              </a:ext>
            </a:extLst>
          </p:cNvPr>
          <p:cNvSpPr>
            <a:spLocks noGrp="1"/>
          </p:cNvSpPr>
          <p:nvPr>
            <p:ph type="pic" sz="quarter" idx="13"/>
          </p:nvPr>
        </p:nvSpPr>
        <p:spPr>
          <a:xfrm>
            <a:off x="358140" y="333756"/>
            <a:ext cx="6253369" cy="6190488"/>
          </a:xfrm>
          <a:custGeom>
            <a:avLst/>
            <a:gdLst>
              <a:gd name="connsiteX0" fmla="*/ 186643 w 6253369"/>
              <a:gd name="connsiteY0" fmla="*/ 0 h 6190488"/>
              <a:gd name="connsiteX1" fmla="*/ 6253369 w 6253369"/>
              <a:gd name="connsiteY1" fmla="*/ 0 h 6190488"/>
              <a:gd name="connsiteX2" fmla="*/ 6253369 w 6253369"/>
              <a:gd name="connsiteY2" fmla="*/ 6190488 h 6190488"/>
              <a:gd name="connsiteX3" fmla="*/ 186643 w 6253369"/>
              <a:gd name="connsiteY3" fmla="*/ 6190488 h 6190488"/>
              <a:gd name="connsiteX4" fmla="*/ 0 w 6253369"/>
              <a:gd name="connsiteY4" fmla="*/ 6003845 h 6190488"/>
              <a:gd name="connsiteX5" fmla="*/ 0 w 6253369"/>
              <a:gd name="connsiteY5" fmla="*/ 186643 h 6190488"/>
              <a:gd name="connsiteX6" fmla="*/ 186643 w 6253369"/>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3369" h="6190488">
                <a:moveTo>
                  <a:pt x="186643" y="0"/>
                </a:moveTo>
                <a:lnTo>
                  <a:pt x="6253369" y="0"/>
                </a:lnTo>
                <a:lnTo>
                  <a:pt x="6253369"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9" name="Content Placeholder 7">
            <a:extLst>
              <a:ext uri="{FF2B5EF4-FFF2-40B4-BE49-F238E27FC236}">
                <a16:creationId xmlns:a16="http://schemas.microsoft.com/office/drawing/2014/main" id="{CFD057C1-E5F9-48C1-C100-98561B816AC5}"/>
              </a:ext>
            </a:extLst>
          </p:cNvPr>
          <p:cNvSpPr>
            <a:spLocks noGrp="1"/>
          </p:cNvSpPr>
          <p:nvPr>
            <p:ph sz="quarter" idx="14"/>
          </p:nvPr>
        </p:nvSpPr>
        <p:spPr>
          <a:xfrm>
            <a:off x="7053972"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2" name="Rectangle: Rounded Corners 1">
            <a:extLst>
              <a:ext uri="{FF2B5EF4-FFF2-40B4-BE49-F238E27FC236}">
                <a16:creationId xmlns:a16="http://schemas.microsoft.com/office/drawing/2014/main" id="{EA9C6C39-F32F-7B92-4B04-DE603E8CAB22}"/>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141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302"/>
            <a:ext cx="4361688" cy="1386965"/>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89A950D-4E95-617D-73A8-2088AA91A845}"/>
              </a:ext>
            </a:extLst>
          </p:cNvPr>
          <p:cNvSpPr>
            <a:spLocks noGrp="1"/>
          </p:cNvSpPr>
          <p:nvPr>
            <p:ph type="pic" sz="quarter" idx="13"/>
          </p:nvPr>
        </p:nvSpPr>
        <p:spPr>
          <a:xfrm>
            <a:off x="5749422" y="333756"/>
            <a:ext cx="6086539" cy="6190488"/>
          </a:xfrm>
          <a:custGeom>
            <a:avLst/>
            <a:gdLst>
              <a:gd name="connsiteX0" fmla="*/ 0 w 6086539"/>
              <a:gd name="connsiteY0" fmla="*/ 0 h 6181344"/>
              <a:gd name="connsiteX1" fmla="*/ 5900171 w 6086539"/>
              <a:gd name="connsiteY1" fmla="*/ 0 h 6181344"/>
              <a:gd name="connsiteX2" fmla="*/ 6086539 w 6086539"/>
              <a:gd name="connsiteY2" fmla="*/ 186368 h 6181344"/>
              <a:gd name="connsiteX3" fmla="*/ 6086539 w 6086539"/>
              <a:gd name="connsiteY3" fmla="*/ 5994976 h 6181344"/>
              <a:gd name="connsiteX4" fmla="*/ 5900171 w 6086539"/>
              <a:gd name="connsiteY4" fmla="*/ 6181344 h 6181344"/>
              <a:gd name="connsiteX5" fmla="*/ 0 w 6086539"/>
              <a:gd name="connsiteY5" fmla="*/ 6181344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6539" h="6181344">
                <a:moveTo>
                  <a:pt x="0" y="0"/>
                </a:moveTo>
                <a:lnTo>
                  <a:pt x="5900171" y="0"/>
                </a:lnTo>
                <a:cubicBezTo>
                  <a:pt x="6003099" y="0"/>
                  <a:pt x="6086539" y="83440"/>
                  <a:pt x="6086539" y="186368"/>
                </a:cubicBezTo>
                <a:lnTo>
                  <a:pt x="6086539" y="5994976"/>
                </a:lnTo>
                <a:cubicBezTo>
                  <a:pt x="6086539" y="6097904"/>
                  <a:pt x="6003099" y="6181344"/>
                  <a:pt x="5900171" y="6181344"/>
                </a:cubicBezTo>
                <a:lnTo>
                  <a:pt x="0" y="6181344"/>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29916"/>
            <a:ext cx="2031073" cy="328084"/>
          </a:xfrm>
          <a:prstGeom prst="rect">
            <a:avLst/>
          </a:prstGeom>
        </p:spPr>
        <p:txBody>
          <a:bodyPr/>
          <a:lstStyle/>
          <a:p>
            <a:fld id="{D5E635FD-01E5-4F9B-B7E3-4E8E4D553502}"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6C6B2973-B39B-795B-C998-BD99945AC58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322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06E528-2C9F-FF0A-C704-D5311E88B5CA}"/>
              </a:ext>
            </a:extLst>
          </p:cNvPr>
          <p:cNvSpPr>
            <a:spLocks noGrp="1"/>
          </p:cNvSpPr>
          <p:nvPr>
            <p:ph type="title"/>
          </p:nvPr>
        </p:nvSpPr>
        <p:spPr>
          <a:xfrm>
            <a:off x="6882554" y="905256"/>
            <a:ext cx="4572000" cy="932688"/>
          </a:xfrm>
        </p:spPr>
        <p:txBody>
          <a:bodyPr anchor="b"/>
          <a:lstStyle>
            <a:lvl1pPr>
              <a:defRPr sz="3200"/>
            </a:lvl1pPr>
          </a:lstStyle>
          <a:p>
            <a:r>
              <a:rPr lang="en-US"/>
              <a:t>Click to edit Master title style</a:t>
            </a:r>
            <a:endParaRPr lang="en-US" dirty="0"/>
          </a:p>
        </p:txBody>
      </p:sp>
      <p:sp>
        <p:nvSpPr>
          <p:cNvPr id="4" name="Picture Placeholder 3">
            <a:extLst>
              <a:ext uri="{FF2B5EF4-FFF2-40B4-BE49-F238E27FC236}">
                <a16:creationId xmlns:a16="http://schemas.microsoft.com/office/drawing/2014/main" id="{98AE6960-1685-F3C4-C297-F7D9C123BDA2}"/>
              </a:ext>
            </a:extLst>
          </p:cNvPr>
          <p:cNvSpPr>
            <a:spLocks noGrp="1"/>
          </p:cNvSpPr>
          <p:nvPr>
            <p:ph type="pic" sz="quarter" idx="13"/>
          </p:nvPr>
        </p:nvSpPr>
        <p:spPr>
          <a:xfrm>
            <a:off x="358956" y="338328"/>
            <a:ext cx="6129344" cy="6181344"/>
          </a:xfrm>
          <a:custGeom>
            <a:avLst/>
            <a:gdLst>
              <a:gd name="connsiteX0" fmla="*/ 186368 w 6129344"/>
              <a:gd name="connsiteY0" fmla="*/ 0 h 6181344"/>
              <a:gd name="connsiteX1" fmla="*/ 6129344 w 6129344"/>
              <a:gd name="connsiteY1" fmla="*/ 0 h 6181344"/>
              <a:gd name="connsiteX2" fmla="*/ 6129344 w 6129344"/>
              <a:gd name="connsiteY2" fmla="*/ 6181344 h 6181344"/>
              <a:gd name="connsiteX3" fmla="*/ 186368 w 6129344"/>
              <a:gd name="connsiteY3" fmla="*/ 6181344 h 6181344"/>
              <a:gd name="connsiteX4" fmla="*/ 0 w 6129344"/>
              <a:gd name="connsiteY4" fmla="*/ 5994976 h 6181344"/>
              <a:gd name="connsiteX5" fmla="*/ 0 w 6129344"/>
              <a:gd name="connsiteY5" fmla="*/ 186368 h 6181344"/>
              <a:gd name="connsiteX6" fmla="*/ 186368 w 6129344"/>
              <a:gd name="connsiteY6" fmla="*/ 0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9344" h="6181344">
                <a:moveTo>
                  <a:pt x="186368" y="0"/>
                </a:moveTo>
                <a:lnTo>
                  <a:pt x="6129344" y="0"/>
                </a:lnTo>
                <a:lnTo>
                  <a:pt x="6129344" y="6181344"/>
                </a:lnTo>
                <a:lnTo>
                  <a:pt x="186368" y="6181344"/>
                </a:lnTo>
                <a:cubicBezTo>
                  <a:pt x="83440" y="6181344"/>
                  <a:pt x="0" y="6097904"/>
                  <a:pt x="0" y="5994976"/>
                </a:cubicBezTo>
                <a:lnTo>
                  <a:pt x="0" y="186368"/>
                </a:lnTo>
                <a:cubicBezTo>
                  <a:pt x="0" y="83440"/>
                  <a:pt x="83440" y="0"/>
                  <a:pt x="186368"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10" name="Content Placeholder 7">
            <a:extLst>
              <a:ext uri="{FF2B5EF4-FFF2-40B4-BE49-F238E27FC236}">
                <a16:creationId xmlns:a16="http://schemas.microsoft.com/office/drawing/2014/main" id="{F131C32E-547E-EA2F-5C03-0FE106459545}"/>
              </a:ext>
            </a:extLst>
          </p:cNvPr>
          <p:cNvSpPr>
            <a:spLocks noGrp="1"/>
          </p:cNvSpPr>
          <p:nvPr>
            <p:ph sz="quarter" idx="14"/>
          </p:nvPr>
        </p:nvSpPr>
        <p:spPr>
          <a:xfrm>
            <a:off x="6882554"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529916"/>
            <a:ext cx="1772029" cy="328084"/>
          </a:xfrm>
          <a:prstGeom prst="rect">
            <a:avLst/>
          </a:prstGeom>
        </p:spPr>
        <p:txBody>
          <a:bodyPr/>
          <a:lstStyle>
            <a:lvl1pPr>
              <a:defRPr>
                <a:solidFill>
                  <a:schemeClr val="tx1"/>
                </a:solidFill>
                <a:effectLst/>
              </a:defRPr>
            </a:lvl1pPr>
          </a:lstStyle>
          <a:p>
            <a:fld id="{9DA120D7-D319-4C08-8AC1-3F29C25825B5}"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3BBCC467-E248-3764-B263-C14CD99457D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32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4572000" cy="932688"/>
          </a:xfrm>
        </p:spPr>
        <p:txBody>
          <a:bodyPr anchor="b"/>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4E3331A2-CF3B-E998-CF70-4A75C30A9245}"/>
              </a:ext>
            </a:extLst>
          </p:cNvPr>
          <p:cNvSpPr>
            <a:spLocks noGrp="1"/>
          </p:cNvSpPr>
          <p:nvPr>
            <p:ph type="pic" sz="quarter" idx="13"/>
          </p:nvPr>
        </p:nvSpPr>
        <p:spPr>
          <a:xfrm>
            <a:off x="5917720" y="333756"/>
            <a:ext cx="5916140" cy="6190488"/>
          </a:xfrm>
          <a:custGeom>
            <a:avLst/>
            <a:gdLst>
              <a:gd name="connsiteX0" fmla="*/ 0 w 5916140"/>
              <a:gd name="connsiteY0" fmla="*/ 0 h 6190488"/>
              <a:gd name="connsiteX1" fmla="*/ 5729497 w 5916140"/>
              <a:gd name="connsiteY1" fmla="*/ 0 h 6190488"/>
              <a:gd name="connsiteX2" fmla="*/ 5916140 w 5916140"/>
              <a:gd name="connsiteY2" fmla="*/ 186643 h 6190488"/>
              <a:gd name="connsiteX3" fmla="*/ 5916140 w 5916140"/>
              <a:gd name="connsiteY3" fmla="*/ 6003845 h 6190488"/>
              <a:gd name="connsiteX4" fmla="*/ 5729497 w 5916140"/>
              <a:gd name="connsiteY4" fmla="*/ 6190488 h 6190488"/>
              <a:gd name="connsiteX5" fmla="*/ 0 w 591614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6140" h="6190488">
                <a:moveTo>
                  <a:pt x="0" y="0"/>
                </a:moveTo>
                <a:lnTo>
                  <a:pt x="5729497" y="0"/>
                </a:lnTo>
                <a:cubicBezTo>
                  <a:pt x="5832577" y="0"/>
                  <a:pt x="5916140" y="83563"/>
                  <a:pt x="5916140" y="186643"/>
                </a:cubicBezTo>
                <a:lnTo>
                  <a:pt x="5916140" y="6003845"/>
                </a:lnTo>
                <a:cubicBezTo>
                  <a:pt x="5916140" y="6106925"/>
                  <a:pt x="5832577" y="6190488"/>
                  <a:pt x="572949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2031073" cy="328084"/>
          </a:xfrm>
          <a:prstGeom prst="rect">
            <a:avLst/>
          </a:prstGeom>
        </p:spPr>
        <p:txBody>
          <a:bodyPr/>
          <a:lstStyle/>
          <a:p>
            <a:fld id="{EBEC7127-1401-4DC9-A2BE-769D7BC81B47}"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441A81A3-09AD-4886-CA58-1C5308FB34ED}"/>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3942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03044" y="907299"/>
            <a:ext cx="3222923" cy="1203162"/>
          </a:xfrm>
        </p:spPr>
        <p:txBody>
          <a:bodyPr anchor="b">
            <a:normAutofit/>
          </a:bodyPr>
          <a:lstStyle>
            <a:lvl1pPr>
              <a:defRPr sz="32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E26FC952-7E45-FC54-E540-F375172C0E20}"/>
              </a:ext>
            </a:extLst>
          </p:cNvPr>
          <p:cNvSpPr>
            <a:spLocks noGrp="1"/>
          </p:cNvSpPr>
          <p:nvPr>
            <p:ph type="pic" sz="quarter" idx="13"/>
          </p:nvPr>
        </p:nvSpPr>
        <p:spPr>
          <a:xfrm>
            <a:off x="358140" y="333756"/>
            <a:ext cx="7226004" cy="6190488"/>
          </a:xfrm>
          <a:custGeom>
            <a:avLst/>
            <a:gdLst>
              <a:gd name="connsiteX0" fmla="*/ 186643 w 7226004"/>
              <a:gd name="connsiteY0" fmla="*/ 0 h 6190488"/>
              <a:gd name="connsiteX1" fmla="*/ 7226004 w 7226004"/>
              <a:gd name="connsiteY1" fmla="*/ 0 h 6190488"/>
              <a:gd name="connsiteX2" fmla="*/ 7226004 w 7226004"/>
              <a:gd name="connsiteY2" fmla="*/ 6190488 h 6190488"/>
              <a:gd name="connsiteX3" fmla="*/ 186643 w 7226004"/>
              <a:gd name="connsiteY3" fmla="*/ 6190488 h 6190488"/>
              <a:gd name="connsiteX4" fmla="*/ 0 w 7226004"/>
              <a:gd name="connsiteY4" fmla="*/ 6003845 h 6190488"/>
              <a:gd name="connsiteX5" fmla="*/ 0 w 7226004"/>
              <a:gd name="connsiteY5" fmla="*/ 186643 h 6190488"/>
              <a:gd name="connsiteX6" fmla="*/ 186643 w 7226004"/>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004" h="6190488">
                <a:moveTo>
                  <a:pt x="186643" y="0"/>
                </a:moveTo>
                <a:lnTo>
                  <a:pt x="7226004" y="0"/>
                </a:lnTo>
                <a:lnTo>
                  <a:pt x="7226004"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03044" y="2240265"/>
            <a:ext cx="3222923" cy="371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103044" y="6529915"/>
            <a:ext cx="922372" cy="328084"/>
          </a:xfrm>
          <a:prstGeom prst="rect">
            <a:avLst/>
          </a:prstGeom>
        </p:spPr>
        <p:txBody>
          <a:bodyPr/>
          <a:lstStyle/>
          <a:p>
            <a:fld id="{16B7840A-2968-4A25-82F8-DF7BABF97BC1}" type="datetime1">
              <a:rPr lang="en-US" smtClean="0"/>
              <a:t>6/27/2025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025417" y="6529915"/>
            <a:ext cx="2390244" cy="328084"/>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DCB9005A-8E92-C720-BABE-52545C043BA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347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299"/>
            <a:ext cx="3351329" cy="1203161"/>
          </a:xfrm>
        </p:spPr>
        <p:txBody>
          <a:bodyPr anchor="b">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244789"/>
            <a:ext cx="3351329" cy="3705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93031C5B-201F-65FC-977A-E04E980A8D1F}"/>
              </a:ext>
            </a:extLst>
          </p:cNvPr>
          <p:cNvSpPr>
            <a:spLocks noGrp="1"/>
          </p:cNvSpPr>
          <p:nvPr>
            <p:ph type="pic" sz="quarter" idx="13"/>
          </p:nvPr>
        </p:nvSpPr>
        <p:spPr>
          <a:xfrm>
            <a:off x="4761780" y="333756"/>
            <a:ext cx="7072080" cy="6190488"/>
          </a:xfrm>
          <a:custGeom>
            <a:avLst/>
            <a:gdLst>
              <a:gd name="connsiteX0" fmla="*/ 0 w 7072080"/>
              <a:gd name="connsiteY0" fmla="*/ 0 h 6190488"/>
              <a:gd name="connsiteX1" fmla="*/ 6885437 w 7072080"/>
              <a:gd name="connsiteY1" fmla="*/ 0 h 6190488"/>
              <a:gd name="connsiteX2" fmla="*/ 7072080 w 7072080"/>
              <a:gd name="connsiteY2" fmla="*/ 186643 h 6190488"/>
              <a:gd name="connsiteX3" fmla="*/ 7072080 w 7072080"/>
              <a:gd name="connsiteY3" fmla="*/ 6003845 h 6190488"/>
              <a:gd name="connsiteX4" fmla="*/ 6885437 w 7072080"/>
              <a:gd name="connsiteY4" fmla="*/ 6190488 h 6190488"/>
              <a:gd name="connsiteX5" fmla="*/ 0 w 707208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2080" h="6190488">
                <a:moveTo>
                  <a:pt x="0" y="0"/>
                </a:moveTo>
                <a:lnTo>
                  <a:pt x="6885437" y="0"/>
                </a:lnTo>
                <a:cubicBezTo>
                  <a:pt x="6988517" y="0"/>
                  <a:pt x="7072080" y="83563"/>
                  <a:pt x="7072080" y="186643"/>
                </a:cubicBezTo>
                <a:lnTo>
                  <a:pt x="7072080" y="6003845"/>
                </a:lnTo>
                <a:cubicBezTo>
                  <a:pt x="7072080" y="6106925"/>
                  <a:pt x="6988517" y="6190488"/>
                  <a:pt x="688543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1067625" cy="328084"/>
          </a:xfrm>
          <a:prstGeom prst="rect">
            <a:avLst/>
          </a:prstGeom>
        </p:spPr>
        <p:txBody>
          <a:bodyPr/>
          <a:lstStyle/>
          <a:p>
            <a:fld id="{E2ABEC49-741E-472F-866C-AE933A56DB01}"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529916"/>
            <a:ext cx="2805405" cy="328084"/>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4" name="Rectangle: Rounded Corners 3">
            <a:extLst>
              <a:ext uri="{FF2B5EF4-FFF2-40B4-BE49-F238E27FC236}">
                <a16:creationId xmlns:a16="http://schemas.microsoft.com/office/drawing/2014/main" id="{75A9B769-FEAE-2962-E26F-2A44DC7B32A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6238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00265" y="907300"/>
            <a:ext cx="3025702" cy="2114466"/>
          </a:xfrm>
        </p:spPr>
        <p:txBody>
          <a:bodyPr anchor="b"/>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D58BC462-E794-03C0-9112-F7F3BCEED143}"/>
              </a:ext>
            </a:extLst>
          </p:cNvPr>
          <p:cNvSpPr>
            <a:spLocks noGrp="1"/>
          </p:cNvSpPr>
          <p:nvPr>
            <p:ph type="pic" sz="quarter" idx="13"/>
          </p:nvPr>
        </p:nvSpPr>
        <p:spPr>
          <a:xfrm>
            <a:off x="358140" y="333756"/>
            <a:ext cx="7423225" cy="6190488"/>
          </a:xfrm>
          <a:custGeom>
            <a:avLst/>
            <a:gdLst>
              <a:gd name="connsiteX0" fmla="*/ 186643 w 7423225"/>
              <a:gd name="connsiteY0" fmla="*/ 0 h 6190488"/>
              <a:gd name="connsiteX1" fmla="*/ 7423225 w 7423225"/>
              <a:gd name="connsiteY1" fmla="*/ 0 h 6190488"/>
              <a:gd name="connsiteX2" fmla="*/ 7423225 w 7423225"/>
              <a:gd name="connsiteY2" fmla="*/ 6190488 h 6190488"/>
              <a:gd name="connsiteX3" fmla="*/ 186643 w 7423225"/>
              <a:gd name="connsiteY3" fmla="*/ 6190488 h 6190488"/>
              <a:gd name="connsiteX4" fmla="*/ 0 w 7423225"/>
              <a:gd name="connsiteY4" fmla="*/ 6003845 h 6190488"/>
              <a:gd name="connsiteX5" fmla="*/ 0 w 7423225"/>
              <a:gd name="connsiteY5" fmla="*/ 186643 h 6190488"/>
              <a:gd name="connsiteX6" fmla="*/ 186643 w 7423225"/>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3225" h="6190488">
                <a:moveTo>
                  <a:pt x="186643" y="0"/>
                </a:moveTo>
                <a:lnTo>
                  <a:pt x="7423225" y="0"/>
                </a:lnTo>
                <a:lnTo>
                  <a:pt x="7423225"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00265" y="3156095"/>
            <a:ext cx="3025702" cy="27945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529915"/>
            <a:ext cx="1003659" cy="328084"/>
          </a:xfrm>
          <a:prstGeom prst="rect">
            <a:avLst/>
          </a:prstGeom>
        </p:spPr>
        <p:txBody>
          <a:bodyPr/>
          <a:lstStyle>
            <a:lvl1pPr>
              <a:defRPr>
                <a:solidFill>
                  <a:schemeClr val="tx1"/>
                </a:solidFill>
                <a:effectLst/>
              </a:defRPr>
            </a:lvl1pPr>
          </a:lstStyle>
          <a:p>
            <a:fld id="{CB6BE5AC-BF33-4FE2-ADBE-F1A4AA52AA84}"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529915"/>
            <a:ext cx="2068899"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4" name="Rectangle: Rounded Corners 3">
            <a:extLst>
              <a:ext uri="{FF2B5EF4-FFF2-40B4-BE49-F238E27FC236}">
                <a16:creationId xmlns:a16="http://schemas.microsoft.com/office/drawing/2014/main" id="{B3CB8547-3131-E62F-78BD-1E2AB8979C91}"/>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864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03850" y="907302"/>
            <a:ext cx="4222117" cy="3697488"/>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03850" y="4731335"/>
            <a:ext cx="4222117" cy="1219362"/>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3E190545-F7D8-0D1C-1BCC-C670CFFE0C60}"/>
              </a:ext>
            </a:extLst>
          </p:cNvPr>
          <p:cNvSpPr>
            <a:spLocks noGrp="1"/>
          </p:cNvSpPr>
          <p:nvPr>
            <p:ph type="pic" sz="quarter" idx="14"/>
          </p:nvPr>
        </p:nvSpPr>
        <p:spPr>
          <a:xfrm>
            <a:off x="358140" y="333756"/>
            <a:ext cx="6226810" cy="6190488"/>
          </a:xfrm>
          <a:custGeom>
            <a:avLst/>
            <a:gdLst>
              <a:gd name="connsiteX0" fmla="*/ 186643 w 6226810"/>
              <a:gd name="connsiteY0" fmla="*/ 0 h 6190488"/>
              <a:gd name="connsiteX1" fmla="*/ 6226810 w 6226810"/>
              <a:gd name="connsiteY1" fmla="*/ 0 h 6190488"/>
              <a:gd name="connsiteX2" fmla="*/ 6226810 w 6226810"/>
              <a:gd name="connsiteY2" fmla="*/ 6190488 h 6190488"/>
              <a:gd name="connsiteX3" fmla="*/ 186643 w 6226810"/>
              <a:gd name="connsiteY3" fmla="*/ 6190488 h 6190488"/>
              <a:gd name="connsiteX4" fmla="*/ 0 w 6226810"/>
              <a:gd name="connsiteY4" fmla="*/ 6003845 h 6190488"/>
              <a:gd name="connsiteX5" fmla="*/ 0 w 6226810"/>
              <a:gd name="connsiteY5" fmla="*/ 186643 h 6190488"/>
              <a:gd name="connsiteX6" fmla="*/ 186643 w 622681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6810" h="6190488">
                <a:moveTo>
                  <a:pt x="186643" y="0"/>
                </a:moveTo>
                <a:lnTo>
                  <a:pt x="6226810" y="0"/>
                </a:lnTo>
                <a:lnTo>
                  <a:pt x="6226810"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529916"/>
            <a:ext cx="1707625" cy="328084"/>
          </a:xfrm>
          <a:prstGeom prst="rect">
            <a:avLst/>
          </a:prstGeom>
        </p:spPr>
        <p:txBody>
          <a:bodyPr/>
          <a:lstStyle>
            <a:lvl1pPr>
              <a:defRPr>
                <a:solidFill>
                  <a:schemeClr val="tx1"/>
                </a:solidFill>
                <a:effectLst/>
              </a:defRPr>
            </a:lvl1pPr>
          </a:lstStyle>
          <a:p>
            <a:fld id="{254E9985-91B3-42C8-B8D8-B565E04A5E57}" type="datetime1">
              <a:rPr lang="en-US" smtClean="0"/>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7" name="Rectangle: Rounded Corners 6">
            <a:extLst>
              <a:ext uri="{FF2B5EF4-FFF2-40B4-BE49-F238E27FC236}">
                <a16:creationId xmlns:a16="http://schemas.microsoft.com/office/drawing/2014/main" id="{E5DF5215-34B8-BE6B-A816-58B2F37B1D5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97168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851A88DF-44ED-436B-99D1-0B8CC5A92D9A}"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0646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BEC9FA1C-AA60-4CCE-B788-3849E413B634}"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7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fld id="{401AF4C7-240F-4AB8-A2FA-D99DF3F7CE1C}"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Tree>
    <p:extLst>
      <p:ext uri="{BB962C8B-B14F-4D97-AF65-F5344CB8AC3E}">
        <p14:creationId xmlns:p14="http://schemas.microsoft.com/office/powerpoint/2010/main" val="2525664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07AF85-94F0-A688-031E-5C9B12E7DA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6" y="1810322"/>
            <a:ext cx="4547183" cy="4444173"/>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0FEB7308-4C28-B462-9DD9-8D821D48BBBA}"/>
              </a:ext>
            </a:extLst>
          </p:cNvPr>
          <p:cNvSpPr>
            <a:spLocks noGrp="1"/>
          </p:cNvSpPr>
          <p:nvPr>
            <p:ph type="pic" sz="quarter" idx="16"/>
          </p:nvPr>
        </p:nvSpPr>
        <p:spPr>
          <a:xfrm>
            <a:off x="898331" y="2044501"/>
            <a:ext cx="3975817" cy="3975817"/>
          </a:xfrm>
          <a:custGeom>
            <a:avLst/>
            <a:gdLst>
              <a:gd name="connsiteX0" fmla="*/ 1987909 w 3975817"/>
              <a:gd name="connsiteY0" fmla="*/ 0 h 3975817"/>
              <a:gd name="connsiteX1" fmla="*/ 3975817 w 3975817"/>
              <a:gd name="connsiteY1" fmla="*/ 1987909 h 3975817"/>
              <a:gd name="connsiteX2" fmla="*/ 1987909 w 3975817"/>
              <a:gd name="connsiteY2" fmla="*/ 3975817 h 3975817"/>
              <a:gd name="connsiteX3" fmla="*/ 0 w 3975817"/>
              <a:gd name="connsiteY3" fmla="*/ 1987909 h 3975817"/>
              <a:gd name="connsiteX4" fmla="*/ 1987909 w 3975817"/>
              <a:gd name="connsiteY4" fmla="*/ 0 h 397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5817" h="3975817">
                <a:moveTo>
                  <a:pt x="1987909" y="0"/>
                </a:moveTo>
                <a:cubicBezTo>
                  <a:pt x="3085800" y="0"/>
                  <a:pt x="3975817" y="890017"/>
                  <a:pt x="3975817" y="1987909"/>
                </a:cubicBezTo>
                <a:cubicBezTo>
                  <a:pt x="3975817" y="3085800"/>
                  <a:pt x="3085800" y="3975817"/>
                  <a:pt x="1987909" y="3975817"/>
                </a:cubicBezTo>
                <a:cubicBezTo>
                  <a:pt x="890017" y="3975817"/>
                  <a:pt x="0" y="3085800"/>
                  <a:pt x="0" y="1987909"/>
                </a:cubicBezTo>
                <a:cubicBezTo>
                  <a:pt x="0" y="890017"/>
                  <a:pt x="890017" y="0"/>
                  <a:pt x="1987909"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096000" y="1828800"/>
            <a:ext cx="5483355"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387AD299-DE61-4CBB-BC93-03EDAFFAD605}"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3712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BFD4E-5044-9769-5E8F-5BEC1C2A2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8" y="2271376"/>
            <a:ext cx="4155294" cy="40611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4" name="Picture Placeholder 13">
            <a:extLst>
              <a:ext uri="{FF2B5EF4-FFF2-40B4-BE49-F238E27FC236}">
                <a16:creationId xmlns:a16="http://schemas.microsoft.com/office/drawing/2014/main" id="{D4DA44E7-3265-78D1-59E3-AEFDF6112DD6}"/>
              </a:ext>
            </a:extLst>
          </p:cNvPr>
          <p:cNvSpPr>
            <a:spLocks noGrp="1"/>
          </p:cNvSpPr>
          <p:nvPr>
            <p:ph type="pic" sz="quarter" idx="16"/>
          </p:nvPr>
        </p:nvSpPr>
        <p:spPr>
          <a:xfrm>
            <a:off x="873710" y="2485372"/>
            <a:ext cx="3633170" cy="3633170"/>
          </a:xfrm>
          <a:custGeom>
            <a:avLst/>
            <a:gdLst>
              <a:gd name="connsiteX0" fmla="*/ 1816585 w 3633170"/>
              <a:gd name="connsiteY0" fmla="*/ 0 h 3633170"/>
              <a:gd name="connsiteX1" fmla="*/ 3633170 w 3633170"/>
              <a:gd name="connsiteY1" fmla="*/ 1816585 h 3633170"/>
              <a:gd name="connsiteX2" fmla="*/ 1816585 w 3633170"/>
              <a:gd name="connsiteY2" fmla="*/ 3633170 h 3633170"/>
              <a:gd name="connsiteX3" fmla="*/ 0 w 3633170"/>
              <a:gd name="connsiteY3" fmla="*/ 1816585 h 3633170"/>
              <a:gd name="connsiteX4" fmla="*/ 1816585 w 3633170"/>
              <a:gd name="connsiteY4" fmla="*/ 0 h 3633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170" h="3633170">
                <a:moveTo>
                  <a:pt x="1816585" y="0"/>
                </a:moveTo>
                <a:cubicBezTo>
                  <a:pt x="2819857" y="0"/>
                  <a:pt x="3633170" y="813313"/>
                  <a:pt x="3633170" y="1816585"/>
                </a:cubicBezTo>
                <a:cubicBezTo>
                  <a:pt x="3633170" y="2819857"/>
                  <a:pt x="2819857" y="3633170"/>
                  <a:pt x="1816585" y="3633170"/>
                </a:cubicBezTo>
                <a:cubicBezTo>
                  <a:pt x="813313" y="3633170"/>
                  <a:pt x="0" y="2819857"/>
                  <a:pt x="0" y="1816585"/>
                </a:cubicBezTo>
                <a:cubicBezTo>
                  <a:pt x="0" y="813313"/>
                  <a:pt x="813313" y="0"/>
                  <a:pt x="1816585"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FB9632C8-AF7D-4924-8414-5F0F98946906}"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6829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50B4B-78CB-E542-02D9-864CE61BF8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15" y="2311121"/>
            <a:ext cx="4085820" cy="39932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AA5E0D2B-AF9D-6520-DEF7-6EF60AC4660E}"/>
              </a:ext>
            </a:extLst>
          </p:cNvPr>
          <p:cNvSpPr>
            <a:spLocks noGrp="1"/>
          </p:cNvSpPr>
          <p:nvPr>
            <p:ph type="pic" sz="quarter" idx="16"/>
          </p:nvPr>
        </p:nvSpPr>
        <p:spPr>
          <a:xfrm>
            <a:off x="694412" y="2521539"/>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CB60CA09-D196-4E75-A4BA-F561F149C1FC}"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2614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25626D2-80B1-31C0-8C4C-03AEBF6B45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5066" y="2105276"/>
            <a:ext cx="4085820" cy="3993262"/>
          </a:xfrm>
          <a:prstGeom prst="rect">
            <a:avLst/>
          </a:prstGeom>
        </p:spPr>
      </p:pic>
      <p:sp>
        <p:nvSpPr>
          <p:cNvPr id="17" name="Title 1">
            <a:extLst>
              <a:ext uri="{FF2B5EF4-FFF2-40B4-BE49-F238E27FC236}">
                <a16:creationId xmlns:a16="http://schemas.microsoft.com/office/drawing/2014/main" id="{FB8AD6A1-C215-DFF8-ECFA-D092D628B627}"/>
              </a:ext>
            </a:extLst>
          </p:cNvPr>
          <p:cNvSpPr>
            <a:spLocks noGrp="1"/>
          </p:cNvSpPr>
          <p:nvPr>
            <p:ph type="title"/>
          </p:nvPr>
        </p:nvSpPr>
        <p:spPr>
          <a:xfrm>
            <a:off x="612647" y="907303"/>
            <a:ext cx="10966706" cy="1132258"/>
          </a:xfrm>
        </p:spPr>
        <p:txBody>
          <a:bodyPr/>
          <a:lstStyle>
            <a:lvl1pPr>
              <a:defRPr>
                <a:latin typeface="+mj-lt"/>
              </a:defRPr>
            </a:lvl1pPr>
          </a:lstStyle>
          <a:p>
            <a:r>
              <a:rPr lang="en-US" dirty="0"/>
              <a:t>Click to edit Master title style</a:t>
            </a:r>
          </a:p>
        </p:txBody>
      </p:sp>
      <p:sp>
        <p:nvSpPr>
          <p:cNvPr id="15" name="Text Placeholder 3">
            <a:extLst>
              <a:ext uri="{FF2B5EF4-FFF2-40B4-BE49-F238E27FC236}">
                <a16:creationId xmlns:a16="http://schemas.microsoft.com/office/drawing/2014/main" id="{2F6745D6-F853-FF75-28EF-2DD864956FC7}"/>
              </a:ext>
            </a:extLst>
          </p:cNvPr>
          <p:cNvSpPr>
            <a:spLocks noGrp="1"/>
          </p:cNvSpPr>
          <p:nvPr>
            <p:ph type="body" sz="half" idx="2"/>
          </p:nvPr>
        </p:nvSpPr>
        <p:spPr>
          <a:xfrm>
            <a:off x="612647" y="2311121"/>
            <a:ext cx="6158266" cy="3993262"/>
          </a:xfrm>
        </p:spPr>
        <p:txBody>
          <a:bodyPr anchor="t">
            <a:normAutofit/>
          </a:bodyPr>
          <a:lstStyle>
            <a:lvl1pPr marL="0" indent="0">
              <a:buNone/>
              <a:defRPr sz="1400"/>
            </a:lvl1pPr>
            <a:lvl2pPr marL="457200" indent="0">
              <a:buNone/>
              <a:defRPr sz="1200"/>
            </a:lvl2pPr>
            <a:lvl3pPr marL="914400" indent="0">
              <a:buNone/>
              <a:defRPr sz="1100"/>
            </a:lvl3pPr>
            <a:lvl4pPr marL="1371600" indent="0">
              <a:buNone/>
              <a:defRPr sz="900"/>
            </a:lvl4pPr>
            <a:lvl5pPr marL="1828800" indent="0">
              <a:buNone/>
              <a:defRPr sz="9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D366C839-A25F-2CB3-40B9-811BB4C75134}"/>
              </a:ext>
            </a:extLst>
          </p:cNvPr>
          <p:cNvSpPr>
            <a:spLocks noGrp="1"/>
          </p:cNvSpPr>
          <p:nvPr>
            <p:ph type="pic" sz="quarter" idx="15"/>
          </p:nvPr>
        </p:nvSpPr>
        <p:spPr>
          <a:xfrm>
            <a:off x="7591763" y="2315694"/>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E44CA941-2112-4108-B577-DDB22688A338}"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5137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C0B019-1F65-5FF3-EACC-1DBD4333A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0064" y="557784"/>
            <a:ext cx="5914085" cy="5780110"/>
          </a:xfrm>
          <a:prstGeom prst="rect">
            <a:avLst/>
          </a:prstGeom>
        </p:spPr>
      </p:pic>
      <p:sp>
        <p:nvSpPr>
          <p:cNvPr id="3" name="Title 1">
            <a:extLst>
              <a:ext uri="{FF2B5EF4-FFF2-40B4-BE49-F238E27FC236}">
                <a16:creationId xmlns:a16="http://schemas.microsoft.com/office/drawing/2014/main" id="{6763DD55-592C-903A-3F9C-A96924CFEAC8}"/>
              </a:ext>
            </a:extLst>
          </p:cNvPr>
          <p:cNvSpPr>
            <a:spLocks noGrp="1"/>
          </p:cNvSpPr>
          <p:nvPr>
            <p:ph type="title"/>
          </p:nvPr>
        </p:nvSpPr>
        <p:spPr>
          <a:xfrm>
            <a:off x="612648" y="907302"/>
            <a:ext cx="4361688" cy="1649694"/>
          </a:xfrm>
        </p:spPr>
        <p:txBody>
          <a:bodyPr anchor="t"/>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4361688" cy="3434638"/>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1">
            <a:extLst>
              <a:ext uri="{FF2B5EF4-FFF2-40B4-BE49-F238E27FC236}">
                <a16:creationId xmlns:a16="http://schemas.microsoft.com/office/drawing/2014/main" id="{051C0813-C057-2B90-9C5A-3AE995C89739}"/>
              </a:ext>
            </a:extLst>
          </p:cNvPr>
          <p:cNvSpPr>
            <a:spLocks noGrp="1"/>
          </p:cNvSpPr>
          <p:nvPr>
            <p:ph type="pic" sz="quarter" idx="15"/>
          </p:nvPr>
        </p:nvSpPr>
        <p:spPr>
          <a:xfrm>
            <a:off x="6071625" y="862357"/>
            <a:ext cx="5170964" cy="5170964"/>
          </a:xfrm>
          <a:custGeom>
            <a:avLst/>
            <a:gdLst>
              <a:gd name="connsiteX0" fmla="*/ 2585482 w 5170964"/>
              <a:gd name="connsiteY0" fmla="*/ 0 h 5170964"/>
              <a:gd name="connsiteX1" fmla="*/ 5170964 w 5170964"/>
              <a:gd name="connsiteY1" fmla="*/ 2585482 h 5170964"/>
              <a:gd name="connsiteX2" fmla="*/ 2585482 w 5170964"/>
              <a:gd name="connsiteY2" fmla="*/ 5170964 h 5170964"/>
              <a:gd name="connsiteX3" fmla="*/ 0 w 5170964"/>
              <a:gd name="connsiteY3" fmla="*/ 2585482 h 5170964"/>
              <a:gd name="connsiteX4" fmla="*/ 2585482 w 5170964"/>
              <a:gd name="connsiteY4" fmla="*/ 0 h 517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964" h="5170964">
                <a:moveTo>
                  <a:pt x="2585482" y="0"/>
                </a:moveTo>
                <a:cubicBezTo>
                  <a:pt x="4013405" y="0"/>
                  <a:pt x="5170964" y="1157560"/>
                  <a:pt x="5170964" y="2585482"/>
                </a:cubicBezTo>
                <a:cubicBezTo>
                  <a:pt x="5170964" y="4013405"/>
                  <a:pt x="4013405" y="5170964"/>
                  <a:pt x="2585482" y="5170964"/>
                </a:cubicBezTo>
                <a:cubicBezTo>
                  <a:pt x="1157560" y="5170964"/>
                  <a:pt x="0" y="4013405"/>
                  <a:pt x="0" y="2585482"/>
                </a:cubicBezTo>
                <a:cubicBezTo>
                  <a:pt x="0" y="1157560"/>
                  <a:pt x="1157560" y="0"/>
                  <a:pt x="2585482"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347132" y="6529916"/>
            <a:ext cx="3284341" cy="328084"/>
          </a:xfrm>
          <a:prstGeom prst="rect">
            <a:avLst/>
          </a:prstGeom>
        </p:spPr>
        <p:txBody>
          <a:bodyPr/>
          <a:lstStyle/>
          <a:p>
            <a:fld id="{7D3302DA-6AFE-4F11-B5FB-C17B82EA8578}" type="datetime1">
              <a:rPr lang="en-US" smtClean="0"/>
              <a:t>6/27/2025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92112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67907A-96CA-89D9-9FD8-C85BFFEAF6EB}"/>
              </a:ext>
            </a:extLst>
          </p:cNvPr>
          <p:cNvSpPr>
            <a:spLocks noGrp="1"/>
          </p:cNvSpPr>
          <p:nvPr>
            <p:ph type="title"/>
          </p:nvPr>
        </p:nvSpPr>
        <p:spPr>
          <a:xfrm>
            <a:off x="860316" y="4421770"/>
            <a:ext cx="10499656" cy="1528927"/>
          </a:xfrm>
        </p:spPr>
        <p:txBody>
          <a:bodyPr>
            <a:normAutofit/>
          </a:bodyPr>
          <a:lstStyle>
            <a:lvl1pPr algn="l">
              <a:lnSpc>
                <a:spcPct val="110000"/>
              </a:lnSpc>
              <a:defRPr sz="2000" b="0" cap="none" baseline="0">
                <a:solidFill>
                  <a:schemeClr val="tx1"/>
                </a:solidFill>
                <a:latin typeface="+mn-lt"/>
              </a:defRPr>
            </a:lvl1pPr>
          </a:lstStyle>
          <a:p>
            <a:r>
              <a:rPr lang="en-US"/>
              <a:t>Click to edit Master title style</a:t>
            </a:r>
            <a:endParaRPr lang="en-US" dirty="0"/>
          </a:p>
        </p:txBody>
      </p:sp>
      <p:sp>
        <p:nvSpPr>
          <p:cNvPr id="8" name="Content Placeholder 6">
            <a:extLst>
              <a:ext uri="{FF2B5EF4-FFF2-40B4-BE49-F238E27FC236}">
                <a16:creationId xmlns:a16="http://schemas.microsoft.com/office/drawing/2014/main" id="{824A94E6-CFC2-45CB-1F4E-C00A6DA2F700}"/>
              </a:ext>
            </a:extLst>
          </p:cNvPr>
          <p:cNvSpPr>
            <a:spLocks noGrp="1"/>
          </p:cNvSpPr>
          <p:nvPr>
            <p:ph sz="quarter" idx="13" hasCustomPrompt="1"/>
          </p:nvPr>
        </p:nvSpPr>
        <p:spPr>
          <a:xfrm>
            <a:off x="866336" y="1330310"/>
            <a:ext cx="10499656" cy="3273331"/>
          </a:xfrm>
        </p:spPr>
        <p:txBody>
          <a:bodyPr anchor="b">
            <a:normAutofit/>
          </a:bodyPr>
          <a:lstStyle>
            <a:lvl1pPr marL="0" indent="0" algn="l">
              <a:lnSpc>
                <a:spcPct val="90000"/>
              </a:lnSpc>
              <a:buNone/>
              <a:defRPr sz="210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C3619648-D57F-48C1-8026-D656192BFCE5}" type="datetime1">
              <a:rPr lang="en-US" smtClean="0"/>
              <a:t>6/27/2025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9" name="Rectangle: Rounded Corners 8">
            <a:extLst>
              <a:ext uri="{FF2B5EF4-FFF2-40B4-BE49-F238E27FC236}">
                <a16:creationId xmlns:a16="http://schemas.microsoft.com/office/drawing/2014/main" id="{FA1F52FC-EB68-58F2-85B1-6235B55362A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8387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804120"/>
            <a:ext cx="10543032" cy="4206240"/>
          </a:xfrm>
        </p:spPr>
        <p:txBody>
          <a:bodyPr anchor="b">
            <a:normAutofit/>
          </a:bodyPr>
          <a:lstStyle>
            <a:lvl1pPr marL="0" indent="0" algn="ctr">
              <a:lnSpc>
                <a:spcPct val="90000"/>
              </a:lnSpc>
              <a:buNone/>
              <a:defRPr sz="232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D7688EBA-E81D-4EC6-8C2B-03A401A980DE}" type="datetime1">
              <a:rPr lang="en-US" smtClean="0"/>
              <a:t>6/27/2025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7ACAAB8A-DD1F-F240-8651-22FAC159B42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766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59537" y="905256"/>
            <a:ext cx="4206240" cy="3739896"/>
          </a:xfrm>
        </p:spPr>
        <p:txBody>
          <a:bodyPr anchor="t">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59536" y="4873752"/>
            <a:ext cx="4206240"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5">
            <a:extLst>
              <a:ext uri="{FF2B5EF4-FFF2-40B4-BE49-F238E27FC236}">
                <a16:creationId xmlns:a16="http://schemas.microsoft.com/office/drawing/2014/main" id="{C77B7186-FB14-CA62-FE96-5476125CC1B8}"/>
              </a:ext>
            </a:extLst>
          </p:cNvPr>
          <p:cNvSpPr>
            <a:spLocks noGrp="1"/>
          </p:cNvSpPr>
          <p:nvPr>
            <p:ph type="pic" sz="quarter" idx="13"/>
          </p:nvPr>
        </p:nvSpPr>
        <p:spPr>
          <a:xfrm>
            <a:off x="5596128" y="333756"/>
            <a:ext cx="6237732" cy="6190488"/>
          </a:xfrm>
          <a:custGeom>
            <a:avLst/>
            <a:gdLst>
              <a:gd name="connsiteX0" fmla="*/ 0 w 6237732"/>
              <a:gd name="connsiteY0" fmla="*/ 0 h 6190488"/>
              <a:gd name="connsiteX1" fmla="*/ 6051089 w 6237732"/>
              <a:gd name="connsiteY1" fmla="*/ 0 h 6190488"/>
              <a:gd name="connsiteX2" fmla="*/ 6237732 w 6237732"/>
              <a:gd name="connsiteY2" fmla="*/ 186643 h 6190488"/>
              <a:gd name="connsiteX3" fmla="*/ 6237732 w 6237732"/>
              <a:gd name="connsiteY3" fmla="*/ 6003845 h 6190488"/>
              <a:gd name="connsiteX4" fmla="*/ 6051089 w 6237732"/>
              <a:gd name="connsiteY4" fmla="*/ 6190488 h 6190488"/>
              <a:gd name="connsiteX5" fmla="*/ 0 w 6237732"/>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7732" h="6190488">
                <a:moveTo>
                  <a:pt x="0" y="0"/>
                </a:moveTo>
                <a:lnTo>
                  <a:pt x="6051089" y="0"/>
                </a:lnTo>
                <a:cubicBezTo>
                  <a:pt x="6154169" y="0"/>
                  <a:pt x="6237732" y="83563"/>
                  <a:pt x="6237732" y="186643"/>
                </a:cubicBezTo>
                <a:lnTo>
                  <a:pt x="6237732" y="6003845"/>
                </a:lnTo>
                <a:cubicBezTo>
                  <a:pt x="6237732" y="6106925"/>
                  <a:pt x="6154169" y="6190488"/>
                  <a:pt x="6051089" y="6190488"/>
                </a:cubicBezTo>
                <a:lnTo>
                  <a:pt x="0" y="6190488"/>
                </a:ln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47133" y="6529916"/>
            <a:ext cx="1951777" cy="328084"/>
          </a:xfrm>
          <a:prstGeom prst="rect">
            <a:avLst/>
          </a:prstGeom>
        </p:spPr>
        <p:txBody>
          <a:bodyPr/>
          <a:lstStyle/>
          <a:p>
            <a:fld id="{B4AA5E08-0B46-4D4C-9A1D-1895CC169C50}" type="datetime1">
              <a:rPr lang="en-US" smtClean="0"/>
              <a:t>6/27/2025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880928"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636569"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27AE6C76-D3EE-C74F-F49E-97F6141F5D1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60663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421770"/>
            <a:ext cx="7525512" cy="1933310"/>
          </a:xfrm>
        </p:spPr>
        <p:txBody>
          <a:bodyPr>
            <a:normAutofit/>
          </a:bodyPr>
          <a:lstStyle>
            <a:lvl1pPr algn="ctr">
              <a:lnSpc>
                <a:spcPct val="110000"/>
              </a:lnSpc>
              <a:defRPr sz="2000" b="0" cap="none" baseline="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1353387"/>
            <a:ext cx="10543032" cy="3273331"/>
          </a:xfrm>
        </p:spPr>
        <p:txBody>
          <a:bodyPr anchor="b">
            <a:normAutofit/>
          </a:bodyPr>
          <a:lstStyle>
            <a:lvl1pPr marL="0" indent="0" algn="ctr">
              <a:lnSpc>
                <a:spcPct val="90000"/>
              </a:lnSpc>
              <a:buNone/>
              <a:defRPr sz="21000" b="0">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175A1B29-DFBD-4673-8328-3ED6619AAB50}" type="datetime1">
              <a:rPr lang="en-US" smtClean="0"/>
              <a:t>6/27/2025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8" name="Rectangle: Rounded Corners 7">
            <a:extLst>
              <a:ext uri="{FF2B5EF4-FFF2-40B4-BE49-F238E27FC236}">
                <a16:creationId xmlns:a16="http://schemas.microsoft.com/office/drawing/2014/main" id="{A42EF41C-4509-4150-C0F1-83BB756ACF5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724529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63662" y="561268"/>
            <a:ext cx="9264676" cy="5735465"/>
          </a:xfrm>
        </p:spPr>
        <p:txBody>
          <a:bodyPr anchor="ctr">
            <a:noAutofit/>
          </a:bodyPr>
          <a:lstStyle>
            <a:lvl1pPr marL="0" indent="0" algn="ctr">
              <a:lnSpc>
                <a:spcPct val="80000"/>
              </a:lnSpc>
              <a:buNone/>
              <a:defRPr lang="en-US" sz="6600" b="0" kern="1200" cap="all" baseline="0" dirty="0">
                <a:solidFill>
                  <a:schemeClr val="tx1"/>
                </a:solidFill>
                <a:latin typeface="+mj-lt"/>
                <a:ea typeface="+mj-ea"/>
                <a:cs typeface="+mj-cs"/>
              </a:defRPr>
            </a:lvl1pPr>
            <a:lvl2pPr marL="228600" indent="0" algn="ctr">
              <a:lnSpc>
                <a:spcPct val="80000"/>
              </a:lnSpc>
              <a:buNone/>
              <a:defRPr lang="en-US" sz="6600" b="0" kern="1200" cap="all" baseline="0" dirty="0">
                <a:solidFill>
                  <a:schemeClr val="tx1"/>
                </a:solidFill>
                <a:latin typeface="+mj-lt"/>
                <a:ea typeface="+mj-ea"/>
                <a:cs typeface="+mj-cs"/>
              </a:defRPr>
            </a:lvl2pPr>
            <a:lvl3pPr marL="457200" indent="0" algn="ctr">
              <a:lnSpc>
                <a:spcPct val="80000"/>
              </a:lnSpc>
              <a:buNone/>
              <a:defRPr lang="en-US" sz="6600" b="0" kern="1200" cap="all" baseline="0" dirty="0">
                <a:solidFill>
                  <a:schemeClr val="tx1"/>
                </a:solidFill>
                <a:latin typeface="+mj-lt"/>
                <a:ea typeface="+mj-ea"/>
                <a:cs typeface="+mj-cs"/>
              </a:defRPr>
            </a:lvl3pPr>
            <a:lvl4pPr marL="685800" indent="0" algn="ctr">
              <a:lnSpc>
                <a:spcPct val="100000"/>
              </a:lnSpc>
              <a:buNone/>
              <a:defRPr lang="en-US" sz="8000" b="1" kern="1200" cap="all" baseline="0" dirty="0">
                <a:solidFill>
                  <a:schemeClr val="tx1"/>
                </a:solidFill>
                <a:latin typeface="Playfair Display Black" pitchFamily="2" charset="0"/>
                <a:ea typeface="+mj-ea"/>
                <a:cs typeface="+mj-cs"/>
              </a:defRPr>
            </a:lvl4pPr>
            <a:lvl5pPr marL="914400" indent="0" algn="ctr">
              <a:lnSpc>
                <a:spcPct val="100000"/>
              </a:lnSpc>
              <a:buNone/>
              <a:defRPr lang="en-US" sz="8000" b="1" kern="1200" cap="all" baseline="0" dirty="0">
                <a:solidFill>
                  <a:schemeClr val="tx1"/>
                </a:solidFill>
                <a:latin typeface="Playfair Display Black" pitchFamily="2" charset="0"/>
                <a:ea typeface="+mj-ea"/>
                <a:cs typeface="+mj-cs"/>
              </a:defRPr>
            </a:lvl5pPr>
          </a:lstStyle>
          <a:p>
            <a:pPr lvl="0"/>
            <a:r>
              <a:rPr lang="en-US" dirty="0"/>
              <a:t>Click to add Statement</a:t>
            </a:r>
          </a:p>
          <a:p>
            <a:pPr lvl="1"/>
            <a:r>
              <a:rPr lang="en-US" dirty="0"/>
              <a:t>Second level</a:t>
            </a:r>
          </a:p>
          <a:p>
            <a:pPr lvl="2"/>
            <a:r>
              <a:rPr lang="en-US" dirty="0"/>
              <a:t>Third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E7C9592F-4A0D-4D12-B47E-4A7D843B26AD}" type="datetime1">
              <a:rPr lang="en-US" smtClean="0"/>
              <a:t>6/27/2025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9" name="Rectangle: Rounded Corners 8">
            <a:extLst>
              <a:ext uri="{FF2B5EF4-FFF2-40B4-BE49-F238E27FC236}">
                <a16:creationId xmlns:a16="http://schemas.microsoft.com/office/drawing/2014/main" id="{244775AE-F67F-CB44-1D87-AB4D287818A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4764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90F78A7-ED9B-4802-8C3B-8810C7632A95}" type="datetime1">
              <a:rPr lang="en-US" smtClean="0"/>
              <a:t>6/27/2025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6" name="Rectangle: Rounded Corners 5">
            <a:extLst>
              <a:ext uri="{FF2B5EF4-FFF2-40B4-BE49-F238E27FC236}">
                <a16:creationId xmlns:a16="http://schemas.microsoft.com/office/drawing/2014/main" id="{734D2A7D-7433-3BD7-B540-CAF81289672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8369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4F266F9-F826-45A4-93B2-4F421185E715}" type="datetime1">
              <a:rPr lang="en-US" smtClean="0"/>
              <a:t>6/27/2025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dirty="0"/>
          </a:p>
        </p:txBody>
      </p:sp>
      <p:sp>
        <p:nvSpPr>
          <p:cNvPr id="6" name="Rectangle: Rounded Corners 5">
            <a:extLst>
              <a:ext uri="{FF2B5EF4-FFF2-40B4-BE49-F238E27FC236}">
                <a16:creationId xmlns:a16="http://schemas.microsoft.com/office/drawing/2014/main" id="{0F6FAFB8-6136-DD3A-86C3-855ED940D6F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968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34321655-180C-E5FF-5EBA-CB7C8C900534}"/>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492638" y="0"/>
            <a:ext cx="4471248" cy="419100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2050322" y="5137616"/>
            <a:ext cx="8054173" cy="466344"/>
          </a:xfrm>
        </p:spPr>
        <p:txBody>
          <a:bodyPr anchor="ctr">
            <a:normAutofit/>
          </a:bodyPr>
          <a:lstStyle>
            <a:lvl1pPr>
              <a:lnSpc>
                <a:spcPct val="120000"/>
              </a:lnSpc>
              <a:defRPr sz="1800" cap="none"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393371" y="1188720"/>
            <a:ext cx="8593017" cy="2174966"/>
          </a:xfrm>
        </p:spPr>
        <p:txBody>
          <a:bodyPr anchor="b">
            <a:normAutofit/>
          </a:bodyPr>
          <a:lstStyle>
            <a:lvl1pPr marL="0" indent="-457200" defTabSz="914400">
              <a:lnSpc>
                <a:spcPct val="80000"/>
              </a:lnSpc>
              <a:spcBef>
                <a:spcPts val="0"/>
              </a:spcBef>
              <a:buNone/>
              <a:defRPr sz="45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DB6CF73C-93E7-489E-AE2B-E246A7DB6D93}" type="datetime1">
              <a:rPr lang="en-US" smtClean="0"/>
              <a:t>6/27/2025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2" name="Straight Connector 11">
            <a:extLst>
              <a:ext uri="{FF2B5EF4-FFF2-40B4-BE49-F238E27FC236}">
                <a16:creationId xmlns:a16="http://schemas.microsoft.com/office/drawing/2014/main" id="{0659926F-2327-8B2D-085E-499F8F38779A}"/>
              </a:ext>
            </a:extLst>
          </p:cNvPr>
          <p:cNvCxnSpPr/>
          <p:nvPr/>
        </p:nvCxnSpPr>
        <p:spPr>
          <a:xfrm>
            <a:off x="1551214" y="3477986"/>
            <a:ext cx="0" cy="199208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977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80000"/>
              </a:lnSpc>
              <a:spcBef>
                <a:spcPts val="0"/>
              </a:spcBef>
              <a:buNone/>
              <a:defRPr sz="40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A15AF2BE-7E3A-4323-8AD1-6D4FF44FD8E1}" type="datetime1">
              <a:rPr lang="en-US" smtClean="0"/>
              <a:t>6/27/2025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CF5A24BE-62EC-1D31-CC8C-91D6C09F822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897118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80000"/>
              </a:lnSpc>
              <a:spcBef>
                <a:spcPts val="0"/>
              </a:spcBef>
              <a:buNone/>
              <a:defRPr sz="4200" cap="all" baseline="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CB8FD7DB-FD7D-41C7-A7D0-5BAC7B3F1054}" type="datetime1">
              <a:rPr lang="en-US" smtClean="0"/>
              <a:t>6/27/2025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0CC92CDB-3DCC-F547-8EEC-BE14157A425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3182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63BBBA-62F7-DBEC-F9CF-7226CF22297D}"/>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4" name="Text Placeholder 10">
            <a:extLst>
              <a:ext uri="{FF2B5EF4-FFF2-40B4-BE49-F238E27FC236}">
                <a16:creationId xmlns:a16="http://schemas.microsoft.com/office/drawing/2014/main" id="{70C6923B-FF9D-B437-5588-878AF0F8A070}"/>
              </a:ext>
            </a:extLst>
          </p:cNvPr>
          <p:cNvSpPr>
            <a:spLocks noGrp="1"/>
          </p:cNvSpPr>
          <p:nvPr>
            <p:ph type="body" sz="quarter" idx="13"/>
          </p:nvPr>
        </p:nvSpPr>
        <p:spPr>
          <a:xfrm>
            <a:off x="860892"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a:extLst>
              <a:ext uri="{FF2B5EF4-FFF2-40B4-BE49-F238E27FC236}">
                <a16:creationId xmlns:a16="http://schemas.microsoft.com/office/drawing/2014/main" id="{32312870-557C-564C-3520-F00CB9BF524F}"/>
              </a:ext>
            </a:extLst>
          </p:cNvPr>
          <p:cNvSpPr>
            <a:spLocks noGrp="1"/>
          </p:cNvSpPr>
          <p:nvPr>
            <p:ph type="body" sz="quarter" idx="15"/>
          </p:nvPr>
        </p:nvSpPr>
        <p:spPr>
          <a:xfrm>
            <a:off x="6285157"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7586B0B4-0F2D-499F-B46F-F681523A05A0}" type="datetime1">
              <a:rPr lang="en-US" smtClean="0"/>
              <a:t>6/27/2025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3" name="Rectangle: Rounded Corners 12">
            <a:extLst>
              <a:ext uri="{FF2B5EF4-FFF2-40B4-BE49-F238E27FC236}">
                <a16:creationId xmlns:a16="http://schemas.microsoft.com/office/drawing/2014/main" id="{FB15031E-7D6B-5DB2-0949-3226C3A6B5E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69083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C7CB3-8309-EE97-00D8-73D90094F0D7}"/>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60893"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2">
            <a:extLst>
              <a:ext uri="{FF2B5EF4-FFF2-40B4-BE49-F238E27FC236}">
                <a16:creationId xmlns:a16="http://schemas.microsoft.com/office/drawing/2014/main" id="{8CF4B8FC-8114-F896-19E9-61BFDBF1E798}"/>
              </a:ext>
            </a:extLst>
          </p:cNvPr>
          <p:cNvSpPr>
            <a:spLocks noGrp="1"/>
          </p:cNvSpPr>
          <p:nvPr>
            <p:ph type="body" idx="14"/>
          </p:nvPr>
        </p:nvSpPr>
        <p:spPr>
          <a:xfrm>
            <a:off x="6285158"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60892"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a:extLst>
              <a:ext uri="{FF2B5EF4-FFF2-40B4-BE49-F238E27FC236}">
                <a16:creationId xmlns:a16="http://schemas.microsoft.com/office/drawing/2014/main" id="{BA05586D-8745-CB79-26DE-BB05CF6BF805}"/>
              </a:ext>
            </a:extLst>
          </p:cNvPr>
          <p:cNvSpPr>
            <a:spLocks noGrp="1"/>
          </p:cNvSpPr>
          <p:nvPr>
            <p:ph type="body" sz="quarter" idx="15"/>
          </p:nvPr>
        </p:nvSpPr>
        <p:spPr>
          <a:xfrm>
            <a:off x="6285157"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347132" y="6529916"/>
            <a:ext cx="3284341" cy="328084"/>
          </a:xfrm>
          <a:prstGeom prst="rect">
            <a:avLst/>
          </a:prstGeom>
        </p:spPr>
        <p:txBody>
          <a:bodyPr/>
          <a:lstStyle/>
          <a:p>
            <a:fld id="{01266551-E982-43FB-8EB6-73FB0E4FDF12}" type="datetime1">
              <a:rPr lang="en-US" smtClean="0"/>
              <a:t>6/27/2025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12" name="Rectangle: Rounded Corners 11">
            <a:extLst>
              <a:ext uri="{FF2B5EF4-FFF2-40B4-BE49-F238E27FC236}">
                <a16:creationId xmlns:a16="http://schemas.microsoft.com/office/drawing/2014/main" id="{E69FD757-76AB-74D2-BF21-512AF236806B}"/>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543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CF8608-BD7F-FDF6-C9FE-359BAFBCCEDE}"/>
              </a:ext>
            </a:extLst>
          </p:cNvPr>
          <p:cNvSpPr>
            <a:spLocks noGrp="1"/>
          </p:cNvSpPr>
          <p:nvPr>
            <p:ph type="title"/>
          </p:nvPr>
        </p:nvSpPr>
        <p:spPr>
          <a:xfrm>
            <a:off x="860893" y="907303"/>
            <a:ext cx="10465073" cy="113225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347132" y="6529916"/>
            <a:ext cx="3284341" cy="328084"/>
          </a:xfrm>
          <a:prstGeom prst="rect">
            <a:avLst/>
          </a:prstGeom>
        </p:spPr>
        <p:txBody>
          <a:bodyPr/>
          <a:lstStyle/>
          <a:p>
            <a:fld id="{6F57FA73-4BE2-4237-90E8-28123CE1B9FA}" type="datetime1">
              <a:rPr lang="en-US" smtClean="0"/>
              <a:t>6/27/2025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6" name="Rectangle: Rounded Corners 5">
            <a:extLst>
              <a:ext uri="{FF2B5EF4-FFF2-40B4-BE49-F238E27FC236}">
                <a16:creationId xmlns:a16="http://schemas.microsoft.com/office/drawing/2014/main" id="{144ABFCC-D627-9493-2426-A6E5682EEBD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781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703F4AEB-E597-882F-3A69-A923B8DED423}"/>
              </a:ext>
            </a:extLst>
          </p:cNvPr>
          <p:cNvPicPr>
            <a:picLocks noChangeAspect="1"/>
          </p:cNvPicPr>
          <p:nvPr/>
        </p:nvPicPr>
        <p:blipFill>
          <a:blip r:embed="rId2">
            <a:extLst>
              <a:ext uri="{28A0092B-C50C-407E-A947-70E740481C1C}">
                <a14:useLocalDpi xmlns:a14="http://schemas.microsoft.com/office/drawing/2010/main" val="0"/>
              </a:ext>
            </a:extLst>
          </a:blip>
          <a:srcRect t="11857"/>
          <a:stretch/>
        </p:blipFill>
        <p:spPr>
          <a:xfrm>
            <a:off x="398705" y="0"/>
            <a:ext cx="5697291" cy="502177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b">
            <a:normAutofit/>
          </a:bodyPr>
          <a:lstStyle>
            <a:lvl1pPr algn="l">
              <a:defRPr sz="7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79017" y="4349578"/>
            <a:ext cx="6821182" cy="138472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804512D9-A095-4355-9551-356CB2C0D09E}" type="datetime1">
              <a:rPr lang="en-US" smtClean="0"/>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CC5621C6-56CB-3166-B017-50A927415F64}"/>
              </a:ext>
            </a:extLst>
          </p:cNvPr>
          <p:cNvCxnSpPr>
            <a:cxnSpLocks/>
          </p:cNvCxnSpPr>
          <p:nvPr/>
        </p:nvCxnSpPr>
        <p:spPr>
          <a:xfrm>
            <a:off x="637839" y="4236969"/>
            <a:ext cx="0" cy="13847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39727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347132" y="6529916"/>
            <a:ext cx="3284341" cy="328084"/>
          </a:xfrm>
          <a:prstGeom prst="rect">
            <a:avLst/>
          </a:prstGeom>
        </p:spPr>
        <p:txBody>
          <a:bodyPr/>
          <a:lstStyle/>
          <a:p>
            <a:fld id="{68BA1E88-22B3-4091-902C-19D6AD2267FE}" type="datetime1">
              <a:rPr lang="en-US" smtClean="0"/>
              <a:t>6/27/2025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5" name="Rectangle: Rounded Corners 4">
            <a:extLst>
              <a:ext uri="{FF2B5EF4-FFF2-40B4-BE49-F238E27FC236}">
                <a16:creationId xmlns:a16="http://schemas.microsoft.com/office/drawing/2014/main" id="{694126D0-8C62-BE14-DAD7-1281C05B8DCA}"/>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6069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347132" y="6529916"/>
            <a:ext cx="3284341" cy="328084"/>
          </a:xfrm>
          <a:prstGeom prst="rect">
            <a:avLst/>
          </a:prstGeom>
        </p:spPr>
        <p:txBody>
          <a:bodyPr/>
          <a:lstStyle/>
          <a:p>
            <a:fld id="{82EFC53A-E163-43E4-9309-C62B24E59229}" type="datetime1">
              <a:rPr lang="en-US" smtClean="0"/>
              <a:t>6/27/2025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6875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59536" y="1847088"/>
            <a:ext cx="7342307" cy="1133856"/>
          </a:xfrm>
        </p:spPr>
        <p:txBody>
          <a:bodyPr anchor="b">
            <a:noAutofit/>
          </a:bodyPr>
          <a:lstStyle>
            <a:lvl1pPr>
              <a:defRPr sz="6000">
                <a:latin typeface="+mj-lt"/>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59536" y="3594099"/>
            <a:ext cx="104729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F57D2C4C-3CEB-4A3F-A850-2A701BAB5B4F}"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
        <p:nvSpPr>
          <p:cNvPr id="3" name="Rectangle: Rounded Corners 2">
            <a:extLst>
              <a:ext uri="{FF2B5EF4-FFF2-40B4-BE49-F238E27FC236}">
                <a16:creationId xmlns:a16="http://schemas.microsoft.com/office/drawing/2014/main" id="{60F630EC-9C35-9636-5C2F-9B305B2CCE3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84798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515E74ED-2A6E-80D7-2247-FD12F261259F}"/>
              </a:ext>
            </a:extLst>
          </p:cNvPr>
          <p:cNvPicPr>
            <a:picLocks noChangeAspect="1"/>
          </p:cNvPicPr>
          <p:nvPr/>
        </p:nvPicPr>
        <p:blipFill>
          <a:blip r:embed="rId2">
            <a:extLst>
              <a:ext uri="{28A0092B-C50C-407E-A947-70E740481C1C}">
                <a14:useLocalDpi xmlns:a14="http://schemas.microsoft.com/office/drawing/2010/main" val="0"/>
              </a:ext>
            </a:extLst>
          </a:blip>
          <a:srcRect t="47100"/>
          <a:stretch/>
        </p:blipFill>
        <p:spPr>
          <a:xfrm>
            <a:off x="462641" y="0"/>
            <a:ext cx="8989429" cy="475542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830857" y="3603170"/>
            <a:ext cx="7014009" cy="1507672"/>
          </a:xfrm>
        </p:spPr>
        <p:txBody>
          <a:bodyPr anchor="b">
            <a:noAutofit/>
          </a:bodyPr>
          <a:lstStyle>
            <a:lvl1pPr>
              <a:defRPr sz="4500">
                <a:latin typeface="+mj-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4133" y="5480958"/>
            <a:ext cx="6360733" cy="744158"/>
          </a:xfrm>
        </p:spPr>
        <p:txBody>
          <a:bodyPr anchor="b">
            <a:noAutofit/>
          </a:bodyPr>
          <a:lstStyle>
            <a:lvl1pPr marL="0" indent="0">
              <a:lnSpc>
                <a:spcPct val="110000"/>
              </a:lnSpc>
              <a:buNone/>
              <a:defRPr sz="1800"/>
            </a:lvl1pPr>
            <a:lvl2pPr marL="228600" indent="0">
              <a:lnSpc>
                <a:spcPct val="110000"/>
              </a:lnSpc>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ABC5762-7F5E-4C8D-B27D-8990A68BB18F}" type="datetime1">
              <a:rPr lang="en-US" smtClean="0"/>
              <a:t>6/27/2025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BB055BD5-F132-7EB0-787E-04988310DC8B}"/>
              </a:ext>
            </a:extLst>
          </p:cNvPr>
          <p:cNvCxnSpPr>
            <a:cxnSpLocks/>
          </p:cNvCxnSpPr>
          <p:nvPr/>
        </p:nvCxnSpPr>
        <p:spPr>
          <a:xfrm>
            <a:off x="4985657" y="5238749"/>
            <a:ext cx="0" cy="88274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9632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02AE2374-EA36-E826-C9F3-73CD3978F48E}"/>
              </a:ext>
            </a:extLst>
          </p:cNvPr>
          <p:cNvPicPr>
            <a:picLocks noChangeAspect="1"/>
          </p:cNvPicPr>
          <p:nvPr/>
        </p:nvPicPr>
        <p:blipFill>
          <a:blip r:embed="rId2">
            <a:extLst>
              <a:ext uri="{28A0092B-C50C-407E-A947-70E740481C1C}">
                <a14:useLocalDpi xmlns:a14="http://schemas.microsoft.com/office/drawing/2010/main" val="0"/>
              </a:ext>
            </a:extLst>
          </a:blip>
          <a:srcRect r="6568" b="47295"/>
          <a:stretch/>
        </p:blipFill>
        <p:spPr>
          <a:xfrm>
            <a:off x="3701142" y="2068286"/>
            <a:ext cx="8490855" cy="478971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80323" y="4617138"/>
            <a:ext cx="6853511" cy="10149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AED07DE6-50D5-4B21-9405-DD62C0D4DC65}" type="datetime1">
              <a:rPr lang="en-US" smtClean="0"/>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0" name="Straight Connector 9">
            <a:extLst>
              <a:ext uri="{FF2B5EF4-FFF2-40B4-BE49-F238E27FC236}">
                <a16:creationId xmlns:a16="http://schemas.microsoft.com/office/drawing/2014/main" id="{6E2B0C21-F380-74EA-96A8-0858FD0075A4}"/>
              </a:ext>
            </a:extLst>
          </p:cNvPr>
          <p:cNvCxnSpPr>
            <a:cxnSpLocks/>
          </p:cNvCxnSpPr>
          <p:nvPr/>
        </p:nvCxnSpPr>
        <p:spPr>
          <a:xfrm>
            <a:off x="755780" y="4492300"/>
            <a:ext cx="0" cy="112939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21242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17639-19C5-F877-6AAE-FF488C7936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2615" y="905615"/>
            <a:ext cx="5046770" cy="504677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53888" y="1427162"/>
            <a:ext cx="9484224" cy="2621154"/>
          </a:xfrm>
        </p:spPr>
        <p:txBody>
          <a:bodyPr anchor="b">
            <a:normAutofit/>
          </a:bodyP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14850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C8E66873-82AB-4D6B-96C7-8222581A9F4D}" type="datetime1">
              <a:rPr lang="en-US" smtClean="0"/>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753642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D4B28D-BD47-8092-F202-DCD18D1BA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4425" y="1198517"/>
            <a:ext cx="4438650" cy="4438650"/>
          </a:xfrm>
          <a:prstGeom prst="rect">
            <a:avLst/>
          </a:prstGeom>
        </p:spPr>
      </p:pic>
      <p:sp>
        <p:nvSpPr>
          <p:cNvPr id="2" name="Title 1">
            <a:extLst>
              <a:ext uri="{FF2B5EF4-FFF2-40B4-BE49-F238E27FC236}">
                <a16:creationId xmlns:a16="http://schemas.microsoft.com/office/drawing/2014/main" id="{6DD4D61D-AA1D-D414-2D63-F3B4B0760D17}"/>
              </a:ext>
            </a:extLst>
          </p:cNvPr>
          <p:cNvSpPr>
            <a:spLocks noGrp="1"/>
          </p:cNvSpPr>
          <p:nvPr>
            <p:ph type="title"/>
          </p:nvPr>
        </p:nvSpPr>
        <p:spPr>
          <a:xfrm>
            <a:off x="1930708" y="2801929"/>
            <a:ext cx="8686801" cy="2565902"/>
          </a:xfrm>
        </p:spPr>
        <p:txBody>
          <a:bodyPr anchor="b">
            <a:normAutofit/>
          </a:bodyPr>
          <a:lstStyle>
            <a:lvl1pPr>
              <a:lnSpc>
                <a:spcPct val="80000"/>
              </a:lnSpc>
              <a:defRPr sz="6600">
                <a:latin typeface="+mj-l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D1B0EE02-7A0B-46A0-5F6E-CFBC94BDF56D}"/>
              </a:ext>
            </a:extLst>
          </p:cNvPr>
          <p:cNvSpPr>
            <a:spLocks noGrp="1"/>
          </p:cNvSpPr>
          <p:nvPr>
            <p:ph type="body" sz="quarter" idx="13"/>
          </p:nvPr>
        </p:nvSpPr>
        <p:spPr>
          <a:xfrm>
            <a:off x="1346090" y="1726269"/>
            <a:ext cx="3024899" cy="547908"/>
          </a:xfrm>
        </p:spPr>
        <p:txBody>
          <a:bodyPr>
            <a:no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3667AE0A-CAE3-D199-2942-E05831D340A1}"/>
              </a:ext>
            </a:extLst>
          </p:cNvPr>
          <p:cNvSpPr>
            <a:spLocks noGrp="1"/>
          </p:cNvSpPr>
          <p:nvPr>
            <p:ph type="dt" sz="half" idx="10"/>
          </p:nvPr>
        </p:nvSpPr>
        <p:spPr>
          <a:xfrm>
            <a:off x="347132" y="6529916"/>
            <a:ext cx="3284341" cy="328084"/>
          </a:xfrm>
          <a:prstGeom prst="rect">
            <a:avLst/>
          </a:prstGeom>
        </p:spPr>
        <p:txBody>
          <a:bodyPr/>
          <a:lstStyle/>
          <a:p>
            <a:fld id="{BE4564F8-E916-4EFF-887D-D1E1BBF6454B}" type="datetime1">
              <a:rPr lang="en-US" smtClean="0"/>
              <a:t>6/27/2025</a:t>
            </a:fld>
            <a:endParaRPr lang="en-US" dirty="0"/>
          </a:p>
        </p:txBody>
      </p:sp>
      <p:sp>
        <p:nvSpPr>
          <p:cNvPr id="4" name="Footer Placeholder 3">
            <a:extLst>
              <a:ext uri="{FF2B5EF4-FFF2-40B4-BE49-F238E27FC236}">
                <a16:creationId xmlns:a16="http://schemas.microsoft.com/office/drawing/2014/main" id="{BFDFBF0A-E355-74AD-4A6E-8FD2BD7A6CAA}"/>
              </a:ext>
            </a:extLst>
          </p:cNvPr>
          <p:cNvSpPr>
            <a:spLocks noGrp="1"/>
          </p:cNvSpPr>
          <p:nvPr>
            <p:ph type="ftr" sz="quarter" idx="11"/>
          </p:nvPr>
        </p:nvSpPr>
        <p:spPr>
          <a:xfrm>
            <a:off x="8660019" y="6529916"/>
            <a:ext cx="2805405" cy="328084"/>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D971D965-1C87-6430-A8A7-B6EB43D86FC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dirty="0"/>
          </a:p>
        </p:txBody>
      </p:sp>
      <p:cxnSp>
        <p:nvCxnSpPr>
          <p:cNvPr id="11" name="Straight Connector 10">
            <a:extLst>
              <a:ext uri="{FF2B5EF4-FFF2-40B4-BE49-F238E27FC236}">
                <a16:creationId xmlns:a16="http://schemas.microsoft.com/office/drawing/2014/main" id="{57236231-7728-F430-19B7-A4956EAFC196}"/>
              </a:ext>
            </a:extLst>
          </p:cNvPr>
          <p:cNvCxnSpPr/>
          <p:nvPr/>
        </p:nvCxnSpPr>
        <p:spPr>
          <a:xfrm>
            <a:off x="1450428" y="2522483"/>
            <a:ext cx="0" cy="26249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7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2" descr="A purple circle with black background&#10;&#10;AI-generated content may be incorrect.">
            <a:extLst>
              <a:ext uri="{FF2B5EF4-FFF2-40B4-BE49-F238E27FC236}">
                <a16:creationId xmlns:a16="http://schemas.microsoft.com/office/drawing/2014/main" id="{9ECA965F-086A-7B72-BC9F-EA4CF32BCAAD}"/>
              </a:ext>
            </a:extLst>
          </p:cNvPr>
          <p:cNvPicPr>
            <a:picLocks noChangeAspect="1"/>
          </p:cNvPicPr>
          <p:nvPr/>
        </p:nvPicPr>
        <p:blipFill>
          <a:blip r:embed="rId2">
            <a:extLst>
              <a:ext uri="{28A0092B-C50C-407E-A947-70E740481C1C}">
                <a14:useLocalDpi xmlns:a14="http://schemas.microsoft.com/office/drawing/2010/main" val="0"/>
              </a:ext>
            </a:extLst>
          </a:blip>
          <a:srcRect b="11502"/>
          <a:stretch/>
        </p:blipFill>
        <p:spPr>
          <a:xfrm>
            <a:off x="421566" y="1836225"/>
            <a:ext cx="5674434" cy="5021775"/>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50428" y="990601"/>
            <a:ext cx="9145991" cy="3630384"/>
          </a:xfrm>
        </p:spPr>
        <p:txBody>
          <a:bodyPr anchor="b">
            <a:noAutofit/>
          </a:bodyPr>
          <a:lstStyle>
            <a:lvl1pPr algn="l">
              <a:defRPr sz="65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lvl1pPr>
              <a:defRPr>
                <a:solidFill>
                  <a:schemeClr val="bg1"/>
                </a:solidFill>
              </a:defRPr>
            </a:lvl1pPr>
          </a:lstStyle>
          <a:p>
            <a:fld id="{BD69ADDC-FB37-4BD0-807F-2EC90205924B}" type="datetime1">
              <a:rPr lang="en-US" smtClean="0"/>
              <a:pPr/>
              <a:t>6/27/2025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3869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Autofit/>
          </a:bodyPr>
          <a:lstStyle/>
          <a:p>
            <a:r>
              <a:rPr lang="en-US" dirty="0"/>
              <a:t>Click to edit Master </a:t>
            </a:r>
            <a:br>
              <a:rPr lang="en-US" dirty="0"/>
            </a:br>
            <a:r>
              <a:rPr lang="en-US" dirty="0"/>
              <a:t>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347132" y="6529916"/>
            <a:ext cx="3284341" cy="328084"/>
          </a:xfrm>
          <a:prstGeom prst="rect">
            <a:avLst/>
          </a:prstGeom>
        </p:spPr>
        <p:txBody>
          <a:bodyPr vert="horz" lIns="91440" tIns="45720" rIns="91440" bIns="45720" rtlCol="0" anchor="ctr"/>
          <a:lstStyle>
            <a:lvl1pPr algn="l">
              <a:defRPr sz="900">
                <a:solidFill>
                  <a:schemeClr val="tx1"/>
                </a:solidFill>
              </a:defRPr>
            </a:lvl1pPr>
          </a:lstStyle>
          <a:p>
            <a:fld id="{665DFBE8-81F4-46A1-BB38-C49D79C4F68D}" type="datetime1">
              <a:rPr lang="en-US" smtClean="0"/>
              <a:t>6/27/2025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660019" y="6529916"/>
            <a:ext cx="2805405" cy="328084"/>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15660" y="6529916"/>
            <a:ext cx="429207" cy="328084"/>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97475463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77" r:id="rId37"/>
    <p:sldLayoutId id="2147483863" r:id="rId38"/>
    <p:sldLayoutId id="2147483864" r:id="rId39"/>
    <p:sldLayoutId id="2147483865" r:id="rId40"/>
    <p:sldLayoutId id="2147483866" r:id="rId41"/>
    <p:sldLayoutId id="2147483867" r:id="rId42"/>
    <p:sldLayoutId id="2147483868" r:id="rId43"/>
    <p:sldLayoutId id="2147483869" r:id="rId44"/>
    <p:sldLayoutId id="2147483870" r:id="rId45"/>
    <p:sldLayoutId id="2147483871" r:id="rId46"/>
    <p:sldLayoutId id="2147483872" r:id="rId47"/>
    <p:sldLayoutId id="2147483873" r:id="rId48"/>
    <p:sldLayoutId id="2147483874" r:id="rId49"/>
    <p:sldLayoutId id="2147483875" r:id="rId50"/>
    <p:sldLayoutId id="2147483876" r:id="rId51"/>
    <p:sldLayoutId id="2147483878" r:id="rId52"/>
    <p:sldLayoutId id="2147483879" r:id="rId53"/>
  </p:sldLayoutIdLst>
  <p:hf sldNum="0" hdr="0" ftr="0" dt="0"/>
  <p:txStyles>
    <p:title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40000"/>
        </a:lnSpc>
        <a:spcBef>
          <a:spcPts val="500"/>
        </a:spcBef>
        <a:buFont typeface="Arial" panose="020B0604020202020204" pitchFamily="34" charset="0"/>
        <a:buChar char="•"/>
        <a:defRPr sz="1200" kern="1200">
          <a:solidFill>
            <a:schemeClr val="tx1"/>
          </a:solidFill>
          <a:latin typeface="+mn-lt"/>
          <a:ea typeface="+mn-ea"/>
          <a:cs typeface="+mn-cs"/>
        </a:defRPr>
      </a:lvl2pPr>
      <a:lvl3pPr marL="685800" indent="-228600" algn="l" defTabSz="914400" rtl="0" eaLnBrk="1" latinLnBrk="0" hangingPunct="1">
        <a:lnSpc>
          <a:spcPct val="140000"/>
        </a:lnSpc>
        <a:spcBef>
          <a:spcPts val="500"/>
        </a:spcBef>
        <a:buFont typeface="Arial" panose="020B0604020202020204" pitchFamily="34" charset="0"/>
        <a:buChar char="•"/>
        <a:defRPr sz="1100" kern="1200">
          <a:solidFill>
            <a:schemeClr val="tx1"/>
          </a:solidFill>
          <a:latin typeface="+mn-lt"/>
          <a:ea typeface="+mn-ea"/>
          <a:cs typeface="+mn-cs"/>
        </a:defRPr>
      </a:lvl3pPr>
      <a:lvl4pPr marL="914400" indent="-228600" algn="l" defTabSz="914400" rtl="0" eaLnBrk="1" latinLnBrk="0" hangingPunct="1">
        <a:lnSpc>
          <a:spcPct val="140000"/>
        </a:lnSpc>
        <a:spcBef>
          <a:spcPts val="500"/>
        </a:spcBef>
        <a:buFont typeface="Arial" panose="020B0604020202020204" pitchFamily="34" charset="0"/>
        <a:buChar char="•"/>
        <a:defRPr sz="1050" kern="1200">
          <a:solidFill>
            <a:schemeClr val="tx1"/>
          </a:solidFill>
          <a:latin typeface="+mn-lt"/>
          <a:ea typeface="+mn-ea"/>
          <a:cs typeface="+mn-cs"/>
        </a:defRPr>
      </a:lvl4pPr>
      <a:lvl5pPr marL="1143000" indent="-228600" algn="l" defTabSz="914400" rtl="0" eaLnBrk="1" latinLnBrk="0" hangingPunct="1">
        <a:lnSpc>
          <a:spcPct val="14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title"/>
          </p:nvPr>
        </p:nvSpPr>
        <p:spPr>
          <a:xfrm>
            <a:off x="1930708" y="2801929"/>
            <a:ext cx="8686801" cy="2565902"/>
          </a:xfrm>
        </p:spPr>
        <p:txBody>
          <a:bodyPr>
            <a:normAutofit/>
          </a:bodyPr>
          <a:lstStyle/>
          <a:p>
            <a:r>
              <a:rPr lang="en-US" dirty="0"/>
              <a:t>RAKE</a:t>
            </a:r>
            <a:br>
              <a:rPr lang="en-US" dirty="0"/>
            </a:br>
            <a:r>
              <a:rPr lang="en-US" dirty="0"/>
              <a:t>PLANNING</a:t>
            </a:r>
            <a:br>
              <a:rPr lang="en-US" dirty="0"/>
            </a:br>
            <a:r>
              <a:rPr lang="en-US" dirty="0"/>
              <a:t>PROBLEM</a:t>
            </a:r>
          </a:p>
        </p:txBody>
      </p:sp>
      <p:sp>
        <p:nvSpPr>
          <p:cNvPr id="3" name="Subtitle 2">
            <a:extLst>
              <a:ext uri="{FF2B5EF4-FFF2-40B4-BE49-F238E27FC236}">
                <a16:creationId xmlns:a16="http://schemas.microsoft.com/office/drawing/2014/main" id="{363CF5F8-0028-8636-5006-5D5C52B32774}"/>
              </a:ext>
            </a:extLst>
          </p:cNvPr>
          <p:cNvSpPr>
            <a:spLocks noGrp="1"/>
          </p:cNvSpPr>
          <p:nvPr>
            <p:ph type="body" sz="quarter" idx="13"/>
          </p:nvPr>
        </p:nvSpPr>
        <p:spPr>
          <a:xfrm>
            <a:off x="1346090" y="1726269"/>
            <a:ext cx="3024899" cy="547908"/>
          </a:xfrm>
        </p:spPr>
        <p:txBody>
          <a:bodyPr vert="horz" lIns="91440" tIns="45720" rIns="91440" bIns="45720" rtlCol="0" anchor="t">
            <a:normAutofit fontScale="77500" lnSpcReduction="20000"/>
          </a:bodyPr>
          <a:lstStyle/>
          <a:p>
            <a:r>
              <a:rPr lang="en-US" dirty="0"/>
              <a:t>Presented by Tuhinangshu Majumder</a:t>
            </a:r>
          </a:p>
        </p:txBody>
      </p:sp>
    </p:spTree>
    <p:extLst>
      <p:ext uri="{BB962C8B-B14F-4D97-AF65-F5344CB8AC3E}">
        <p14:creationId xmlns:p14="http://schemas.microsoft.com/office/powerpoint/2010/main" val="177383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56E-1A01-8D29-F217-638F3BEF697B}"/>
              </a:ext>
            </a:extLst>
          </p:cNvPr>
          <p:cNvSpPr>
            <a:spLocks noGrp="1"/>
          </p:cNvSpPr>
          <p:nvPr>
            <p:ph type="title"/>
          </p:nvPr>
        </p:nvSpPr>
        <p:spPr>
          <a:xfrm>
            <a:off x="859536" y="907302"/>
            <a:ext cx="4361688" cy="1386965"/>
          </a:xfrm>
        </p:spPr>
        <p:txBody>
          <a:bodyPr/>
          <a:lstStyle/>
          <a:p>
            <a:r>
              <a:rPr lang="en-US" sz="4000" dirty="0"/>
              <a:t>INTRODUCTION</a:t>
            </a:r>
            <a:endParaRPr lang="en-US" dirty="0"/>
          </a:p>
        </p:txBody>
      </p:sp>
      <p:pic>
        <p:nvPicPr>
          <p:cNvPr id="8" name="Content Placeholder 3" descr="A black and white drawing of a train&#10;&#10;AI-generated content may be incorrect.">
            <a:extLst>
              <a:ext uri="{FF2B5EF4-FFF2-40B4-BE49-F238E27FC236}">
                <a16:creationId xmlns:a16="http://schemas.microsoft.com/office/drawing/2014/main" id="{935F1DC3-A40E-7DF9-249B-213439553F51}"/>
              </a:ext>
            </a:extLst>
          </p:cNvPr>
          <p:cNvPicPr>
            <a:picLocks noChangeAspect="1"/>
          </p:cNvPicPr>
          <p:nvPr/>
        </p:nvPicPr>
        <p:blipFill>
          <a:blip r:embed="rId2"/>
          <a:stretch>
            <a:fillRect/>
          </a:stretch>
        </p:blipFill>
        <p:spPr>
          <a:xfrm>
            <a:off x="5710886" y="1447745"/>
            <a:ext cx="5813243" cy="4751342"/>
          </a:xfrm>
          <a:prstGeom prst="rect">
            <a:avLst/>
          </a:prstGeom>
        </p:spPr>
      </p:pic>
      <p:sp>
        <p:nvSpPr>
          <p:cNvPr id="10" name="Content Placeholder 9">
            <a:extLst>
              <a:ext uri="{FF2B5EF4-FFF2-40B4-BE49-F238E27FC236}">
                <a16:creationId xmlns:a16="http://schemas.microsoft.com/office/drawing/2014/main" id="{57ED65ED-2919-5B5A-2108-B073EAEBBA84}"/>
              </a:ext>
            </a:extLst>
          </p:cNvPr>
          <p:cNvSpPr>
            <a:spLocks noGrp="1"/>
          </p:cNvSpPr>
          <p:nvPr>
            <p:ph sz="quarter" idx="14"/>
          </p:nvPr>
        </p:nvSpPr>
        <p:spPr/>
        <p:txBody>
          <a:bodyPr vert="horz" lIns="91440" tIns="45720" rIns="91440" bIns="45720" rtlCol="0" anchor="t">
            <a:normAutofit/>
          </a:bodyPr>
          <a:lstStyle/>
          <a:p>
            <a:r>
              <a:rPr lang="en-US" dirty="0">
                <a:ea typeface="+mn-lt"/>
                <a:cs typeface="+mn-lt"/>
              </a:rPr>
              <a:t>This project focuses on developing a heuristic-based solution for assigning steel coils to railway wagons in compliance with RDSO safety guidelines. The aim is to ensure safe, balanced loading across wagon zones (W1, W2, W3) while satisfying constraints on weight, dimensions, and placement rules. A secondary machine learning model is also explored to assist in zone prediction.</a:t>
            </a:r>
            <a:endParaRPr lang="en-US" dirty="0"/>
          </a:p>
        </p:txBody>
      </p:sp>
    </p:spTree>
    <p:extLst>
      <p:ext uri="{BB962C8B-B14F-4D97-AF65-F5344CB8AC3E}">
        <p14:creationId xmlns:p14="http://schemas.microsoft.com/office/powerpoint/2010/main" val="2002021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ctrTitle"/>
          </p:nvPr>
        </p:nvSpPr>
        <p:spPr>
          <a:xfrm>
            <a:off x="2113243" y="542364"/>
            <a:ext cx="7968971" cy="1714408"/>
          </a:xfrm>
        </p:spPr>
        <p:txBody>
          <a:bodyPr anchor="b"/>
          <a:lstStyle/>
          <a:p>
            <a:r>
              <a:rPr lang="en-US" dirty="0"/>
              <a:t>PROBLEM STATEMENT</a:t>
            </a:r>
          </a:p>
        </p:txBody>
      </p:sp>
      <p:sp>
        <p:nvSpPr>
          <p:cNvPr id="4" name="TextBox 3">
            <a:extLst>
              <a:ext uri="{FF2B5EF4-FFF2-40B4-BE49-F238E27FC236}">
                <a16:creationId xmlns:a16="http://schemas.microsoft.com/office/drawing/2014/main" id="{37CCCB27-8BF6-87A4-F35C-BD34809D75A2}"/>
              </a:ext>
            </a:extLst>
          </p:cNvPr>
          <p:cNvSpPr txBox="1"/>
          <p:nvPr/>
        </p:nvSpPr>
        <p:spPr>
          <a:xfrm>
            <a:off x="2111291" y="2965759"/>
            <a:ext cx="761649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Efficient and safe loading of steel coils into railway wagons is critical in the steel industry. Manual planning often fails to meet complex RDSO constraints such as zone-wise coil limits, weight balancing, and special loading conditions. This project addresses the need for an automated, rule-based system to assign coils to wagon zones while ensuring safety and regulatory compliance.</a:t>
            </a:r>
            <a:endParaRPr lang="en-US" dirty="0">
              <a:solidFill>
                <a:schemeClr val="bg1"/>
              </a:solidFill>
              <a:cs typeface="Poppins Light"/>
            </a:endParaRPr>
          </a:p>
        </p:txBody>
      </p:sp>
    </p:spTree>
    <p:extLst>
      <p:ext uri="{BB962C8B-B14F-4D97-AF65-F5344CB8AC3E}">
        <p14:creationId xmlns:p14="http://schemas.microsoft.com/office/powerpoint/2010/main" val="175188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B5D-2438-253B-C488-F3A4F22AB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5FC03-5CBD-D17E-6ADE-C4D70F8269C4}"/>
              </a:ext>
            </a:extLst>
          </p:cNvPr>
          <p:cNvSpPr>
            <a:spLocks noGrp="1"/>
          </p:cNvSpPr>
          <p:nvPr>
            <p:ph type="ctrTitle"/>
          </p:nvPr>
        </p:nvSpPr>
        <p:spPr>
          <a:xfrm>
            <a:off x="2113243" y="430305"/>
            <a:ext cx="7968971" cy="1714408"/>
          </a:xfrm>
        </p:spPr>
        <p:txBody>
          <a:bodyPr anchor="b"/>
          <a:lstStyle/>
          <a:p>
            <a:r>
              <a:rPr lang="en-US" dirty="0"/>
              <a:t>Constraints:</a:t>
            </a:r>
            <a:br>
              <a:rPr lang="en-US" dirty="0"/>
            </a:br>
            <a:r>
              <a:rPr lang="en-US" sz="5400" dirty="0"/>
              <a:t>rdso guidelines</a:t>
            </a:r>
          </a:p>
        </p:txBody>
      </p:sp>
      <p:sp>
        <p:nvSpPr>
          <p:cNvPr id="4" name="TextBox 3">
            <a:extLst>
              <a:ext uri="{FF2B5EF4-FFF2-40B4-BE49-F238E27FC236}">
                <a16:creationId xmlns:a16="http://schemas.microsoft.com/office/drawing/2014/main" id="{A1022ADB-374E-CC3A-C11E-27147578A138}"/>
              </a:ext>
            </a:extLst>
          </p:cNvPr>
          <p:cNvSpPr txBox="1"/>
          <p:nvPr/>
        </p:nvSpPr>
        <p:spPr>
          <a:xfrm>
            <a:off x="2111291" y="2405465"/>
            <a:ext cx="761649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chemeClr val="bg1"/>
                </a:solidFill>
                <a:ea typeface="+mn-lt"/>
                <a:cs typeface="+mn-lt"/>
              </a:rPr>
              <a:t>Maximum 6 coils per zone</a:t>
            </a:r>
            <a:r>
              <a:rPr lang="en-US" dirty="0">
                <a:solidFill>
                  <a:schemeClr val="bg1"/>
                </a:solidFill>
                <a:ea typeface="+mn-lt"/>
                <a:cs typeface="+mn-lt"/>
              </a:rPr>
              <a:t> (W1 or W2)</a:t>
            </a:r>
            <a:endParaRPr lang="en-US" dirty="0">
              <a:solidFill>
                <a:schemeClr val="bg1"/>
              </a:solidFill>
            </a:endParaRPr>
          </a:p>
          <a:p>
            <a:pPr marL="285750" indent="-285750">
              <a:buFont typeface="Arial"/>
              <a:buChar char="•"/>
            </a:pPr>
            <a:r>
              <a:rPr lang="en-US" b="1" dirty="0">
                <a:solidFill>
                  <a:schemeClr val="bg1"/>
                </a:solidFill>
                <a:ea typeface="+mn-lt"/>
                <a:cs typeface="+mn-lt"/>
              </a:rPr>
              <a:t>W3 zone rules</a:t>
            </a:r>
            <a:r>
              <a:rPr lang="en-US" dirty="0">
                <a:solidFill>
                  <a:schemeClr val="bg1"/>
                </a:solidFill>
                <a:ea typeface="+mn-lt"/>
                <a:cs typeface="+mn-lt"/>
              </a:rPr>
              <a:t>:</a:t>
            </a:r>
            <a:endParaRPr lang="en-US" dirty="0">
              <a:solidFill>
                <a:schemeClr val="bg1"/>
              </a:solidFill>
            </a:endParaRPr>
          </a:p>
          <a:p>
            <a:pPr marL="285750" indent="-285750">
              <a:buFont typeface="Arial"/>
              <a:buChar char="•"/>
            </a:pPr>
            <a:r>
              <a:rPr lang="en-US" dirty="0">
                <a:solidFill>
                  <a:schemeClr val="bg1"/>
                </a:solidFill>
                <a:ea typeface="+mn-lt"/>
                <a:cs typeface="+mn-lt"/>
              </a:rPr>
              <a:t>Max </a:t>
            </a:r>
            <a:r>
              <a:rPr lang="en-US" b="1" dirty="0">
                <a:solidFill>
                  <a:schemeClr val="bg1"/>
                </a:solidFill>
                <a:ea typeface="+mn-lt"/>
                <a:cs typeface="+mn-lt"/>
              </a:rPr>
              <a:t>1 coil</a:t>
            </a:r>
            <a:r>
              <a:rPr lang="en-US" dirty="0">
                <a:solidFill>
                  <a:schemeClr val="bg1"/>
                </a:solidFill>
                <a:ea typeface="+mn-lt"/>
                <a:cs typeface="+mn-lt"/>
              </a:rPr>
              <a:t> in W3</a:t>
            </a:r>
            <a:endParaRPr lang="en-US" dirty="0">
              <a:solidFill>
                <a:schemeClr val="bg1"/>
              </a:solidFill>
            </a:endParaRPr>
          </a:p>
          <a:p>
            <a:pPr marL="285750" indent="-285750">
              <a:buFont typeface="Arial"/>
              <a:buChar char="•"/>
            </a:pPr>
            <a:r>
              <a:rPr lang="en-US" dirty="0">
                <a:solidFill>
                  <a:schemeClr val="bg1"/>
                </a:solidFill>
                <a:ea typeface="+mn-lt"/>
                <a:cs typeface="+mn-lt"/>
              </a:rPr>
              <a:t>Coil weight in W3 ≤ </a:t>
            </a:r>
            <a:r>
              <a:rPr lang="en-US" b="1" dirty="0">
                <a:solidFill>
                  <a:schemeClr val="bg1"/>
                </a:solidFill>
                <a:ea typeface="+mn-lt"/>
                <a:cs typeface="+mn-lt"/>
              </a:rPr>
              <a:t>21 MT (±1 MT)</a:t>
            </a:r>
            <a:endParaRPr lang="en-US" dirty="0">
              <a:solidFill>
                <a:schemeClr val="bg1"/>
              </a:solidFill>
            </a:endParaRPr>
          </a:p>
          <a:p>
            <a:pPr marL="285750" indent="-285750">
              <a:buFont typeface="Arial"/>
              <a:buChar char="•"/>
            </a:pPr>
            <a:r>
              <a:rPr lang="en-US" dirty="0">
                <a:solidFill>
                  <a:schemeClr val="bg1"/>
                </a:solidFill>
                <a:ea typeface="+mn-lt"/>
                <a:cs typeface="+mn-lt"/>
              </a:rPr>
              <a:t>W3 load must not exceed W1 or W2</a:t>
            </a:r>
            <a:endParaRPr lang="en-US" dirty="0">
              <a:solidFill>
                <a:schemeClr val="bg1"/>
              </a:solidFill>
            </a:endParaRPr>
          </a:p>
          <a:p>
            <a:pPr marL="285750" indent="-285750">
              <a:buFont typeface="Arial"/>
              <a:buChar char="•"/>
            </a:pPr>
            <a:r>
              <a:rPr lang="en-US" b="1" dirty="0">
                <a:solidFill>
                  <a:schemeClr val="bg1"/>
                </a:solidFill>
                <a:ea typeface="+mn-lt"/>
                <a:cs typeface="+mn-lt"/>
              </a:rPr>
              <a:t>Zone-specific weight limits</a:t>
            </a:r>
            <a:r>
              <a:rPr lang="en-US" dirty="0">
                <a:solidFill>
                  <a:schemeClr val="bg1"/>
                </a:solidFill>
                <a:ea typeface="+mn-lt"/>
                <a:cs typeface="+mn-lt"/>
              </a:rPr>
              <a:t> depend on wagon type (e.g., BOXN: W1/W2 limit = 35T)</a:t>
            </a:r>
            <a:endParaRPr lang="en-US" dirty="0">
              <a:solidFill>
                <a:schemeClr val="bg1"/>
              </a:solidFill>
            </a:endParaRPr>
          </a:p>
          <a:p>
            <a:pPr marL="285750" indent="-285750">
              <a:buFont typeface="Arial"/>
              <a:buChar char="•"/>
            </a:pPr>
            <a:r>
              <a:rPr lang="en-US" b="1" dirty="0">
                <a:solidFill>
                  <a:schemeClr val="bg1"/>
                </a:solidFill>
                <a:ea typeface="+mn-lt"/>
                <a:cs typeface="+mn-lt"/>
              </a:rPr>
              <a:t>Special loading rule</a:t>
            </a:r>
            <a:r>
              <a:rPr lang="en-US" dirty="0">
                <a:solidFill>
                  <a:schemeClr val="bg1"/>
                </a:solidFill>
                <a:ea typeface="+mn-lt"/>
                <a:cs typeface="+mn-lt"/>
              </a:rPr>
              <a:t>:</a:t>
            </a:r>
            <a:endParaRPr lang="en-US" dirty="0">
              <a:solidFill>
                <a:schemeClr val="bg1"/>
              </a:solidFill>
            </a:endParaRPr>
          </a:p>
          <a:p>
            <a:pPr marL="285750" indent="-285750">
              <a:buFont typeface="Arial"/>
              <a:buChar char="•"/>
            </a:pPr>
            <a:r>
              <a:rPr lang="en-US" dirty="0">
                <a:solidFill>
                  <a:schemeClr val="bg1"/>
                </a:solidFill>
                <a:ea typeface="+mn-lt"/>
                <a:cs typeface="+mn-lt"/>
              </a:rPr>
              <a:t>If </a:t>
            </a:r>
            <a:r>
              <a:rPr lang="en-US" b="1" dirty="0" err="1">
                <a:solidFill>
                  <a:schemeClr val="bg1"/>
                </a:solidFill>
                <a:ea typeface="+mn-lt"/>
                <a:cs typeface="+mn-lt"/>
              </a:rPr>
              <a:t>DbyW</a:t>
            </a:r>
            <a:r>
              <a:rPr lang="en-US" b="1" dirty="0">
                <a:solidFill>
                  <a:schemeClr val="bg1"/>
                </a:solidFill>
                <a:ea typeface="+mn-lt"/>
                <a:cs typeface="+mn-lt"/>
              </a:rPr>
              <a:t> &gt; 1.5</a:t>
            </a:r>
            <a:r>
              <a:rPr lang="en-US" dirty="0">
                <a:solidFill>
                  <a:schemeClr val="bg1"/>
                </a:solidFill>
                <a:ea typeface="+mn-lt"/>
                <a:cs typeface="+mn-lt"/>
              </a:rPr>
              <a:t> and </a:t>
            </a:r>
            <a:r>
              <a:rPr lang="en-US" b="1" dirty="0">
                <a:solidFill>
                  <a:schemeClr val="bg1"/>
                </a:solidFill>
                <a:ea typeface="+mn-lt"/>
                <a:cs typeface="+mn-lt"/>
              </a:rPr>
              <a:t>600 mm &lt; Width &lt; 1200 mm</a:t>
            </a:r>
            <a:r>
              <a:rPr lang="en-US" dirty="0">
                <a:solidFill>
                  <a:schemeClr val="bg1"/>
                </a:solidFill>
                <a:ea typeface="+mn-lt"/>
                <a:cs typeface="+mn-lt"/>
              </a:rPr>
              <a:t>, the coil must be placed with </a:t>
            </a:r>
            <a:r>
              <a:rPr lang="en-US" b="1" dirty="0">
                <a:solidFill>
                  <a:schemeClr val="bg1"/>
                </a:solidFill>
                <a:ea typeface="+mn-lt"/>
                <a:cs typeface="+mn-lt"/>
              </a:rPr>
              <a:t>vertical eye</a:t>
            </a:r>
            <a:r>
              <a:rPr lang="en-US" dirty="0">
                <a:solidFill>
                  <a:schemeClr val="bg1"/>
                </a:solidFill>
                <a:ea typeface="+mn-lt"/>
                <a:cs typeface="+mn-lt"/>
              </a:rPr>
              <a:t> or in a </a:t>
            </a:r>
            <a:r>
              <a:rPr lang="en-US" b="1" dirty="0">
                <a:solidFill>
                  <a:schemeClr val="bg1"/>
                </a:solidFill>
                <a:ea typeface="+mn-lt"/>
                <a:cs typeface="+mn-lt"/>
              </a:rPr>
              <a:t>v-groove</a:t>
            </a:r>
            <a:endParaRPr lang="en-US" dirty="0">
              <a:solidFill>
                <a:schemeClr val="bg1"/>
              </a:solidFill>
            </a:endParaRPr>
          </a:p>
          <a:p>
            <a:pPr marL="285750" indent="-285750">
              <a:buFont typeface="Arial"/>
              <a:buChar char="•"/>
            </a:pPr>
            <a:r>
              <a:rPr lang="en-US" b="1" dirty="0">
                <a:solidFill>
                  <a:schemeClr val="bg1"/>
                </a:solidFill>
                <a:ea typeface="+mn-lt"/>
                <a:cs typeface="+mn-lt"/>
              </a:rPr>
              <a:t>For multiple coils in a zone</a:t>
            </a:r>
            <a:r>
              <a:rPr lang="en-US" dirty="0">
                <a:solidFill>
                  <a:schemeClr val="bg1"/>
                </a:solidFill>
                <a:ea typeface="+mn-lt"/>
                <a:cs typeface="+mn-lt"/>
              </a:rPr>
              <a:t>:</a:t>
            </a:r>
            <a:endParaRPr lang="en-US" dirty="0">
              <a:solidFill>
                <a:schemeClr val="bg1"/>
              </a:solidFill>
            </a:endParaRPr>
          </a:p>
          <a:p>
            <a:pPr marL="285750" indent="-285750">
              <a:buFont typeface="Arial"/>
              <a:buChar char="•"/>
            </a:pPr>
            <a:r>
              <a:rPr lang="en-US" b="1" dirty="0">
                <a:solidFill>
                  <a:schemeClr val="bg1"/>
                </a:solidFill>
                <a:ea typeface="+mn-lt"/>
                <a:cs typeface="+mn-lt"/>
              </a:rPr>
              <a:t>Width difference</a:t>
            </a:r>
            <a:r>
              <a:rPr lang="en-US" dirty="0">
                <a:solidFill>
                  <a:schemeClr val="bg1"/>
                </a:solidFill>
                <a:ea typeface="+mn-lt"/>
                <a:cs typeface="+mn-lt"/>
              </a:rPr>
              <a:t> between adjacent coils ≤ 300 mm</a:t>
            </a:r>
            <a:endParaRPr lang="en-US" dirty="0">
              <a:solidFill>
                <a:schemeClr val="bg1"/>
              </a:solidFill>
            </a:endParaRPr>
          </a:p>
          <a:p>
            <a:pPr marL="285750" indent="-285750">
              <a:buFont typeface="Arial"/>
              <a:buChar char="•"/>
            </a:pPr>
            <a:r>
              <a:rPr lang="en-US" b="1" dirty="0">
                <a:solidFill>
                  <a:schemeClr val="bg1"/>
                </a:solidFill>
                <a:ea typeface="+mn-lt"/>
                <a:cs typeface="+mn-lt"/>
              </a:rPr>
              <a:t>Heavier coil weight</a:t>
            </a:r>
            <a:r>
              <a:rPr lang="en-US" dirty="0">
                <a:solidFill>
                  <a:schemeClr val="bg1"/>
                </a:solidFill>
                <a:ea typeface="+mn-lt"/>
                <a:cs typeface="+mn-lt"/>
              </a:rPr>
              <a:t> ≤ 2.25× lighter coil</a:t>
            </a:r>
            <a:endParaRPr lang="en-US" dirty="0">
              <a:solidFill>
                <a:schemeClr val="bg1"/>
              </a:solidFill>
            </a:endParaRPr>
          </a:p>
          <a:p>
            <a:endParaRPr lang="en-US" dirty="0">
              <a:solidFill>
                <a:schemeClr val="bg1"/>
              </a:solidFill>
              <a:cs typeface="Poppins Light"/>
            </a:endParaRPr>
          </a:p>
        </p:txBody>
      </p:sp>
    </p:spTree>
    <p:extLst>
      <p:ext uri="{BB962C8B-B14F-4D97-AF65-F5344CB8AC3E}">
        <p14:creationId xmlns:p14="http://schemas.microsoft.com/office/powerpoint/2010/main" val="30992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5E99E4-3AE8-C981-9067-E87C6F8B6B23}"/>
              </a:ext>
            </a:extLst>
          </p:cNvPr>
          <p:cNvSpPr txBox="1"/>
          <p:nvPr/>
        </p:nvSpPr>
        <p:spPr>
          <a:xfrm>
            <a:off x="1396253" y="1710018"/>
            <a:ext cx="28888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a:latin typeface="Lora"/>
              </a:rPr>
              <a:t>ALGORITHM</a:t>
            </a:r>
            <a:r>
              <a:rPr lang="en-US" sz="3200">
                <a:latin typeface="Lora"/>
              </a:rPr>
              <a:t>​</a:t>
            </a:r>
            <a:endParaRPr lang="en-US"/>
          </a:p>
        </p:txBody>
      </p:sp>
      <p:sp>
        <p:nvSpPr>
          <p:cNvPr id="5" name="TextBox 4">
            <a:extLst>
              <a:ext uri="{FF2B5EF4-FFF2-40B4-BE49-F238E27FC236}">
                <a16:creationId xmlns:a16="http://schemas.microsoft.com/office/drawing/2014/main" id="{9C7FAFC2-99B5-A09D-F179-BEB22CF0A8B3}"/>
              </a:ext>
            </a:extLst>
          </p:cNvPr>
          <p:cNvSpPr txBox="1"/>
          <p:nvPr/>
        </p:nvSpPr>
        <p:spPr>
          <a:xfrm>
            <a:off x="1823906" y="3433766"/>
            <a:ext cx="551361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heuristic algorithm allocates steel coils to wagon zones (W1, W2, W3) using rule-based checks based on RDSO constraints. It considers coil weight, dimensions, zone capacity, and compatibility. W1 and W2 are prioritized, while W3 is used only when needed. The approach ensures safe, simple, and regulation-compliant loading without relying on complex optimization.</a:t>
            </a:r>
            <a:endParaRPr lang="en-US" dirty="0">
              <a:ea typeface="+mn-lt"/>
              <a:cs typeface="+mn-lt"/>
            </a:endParaRPr>
          </a:p>
        </p:txBody>
      </p:sp>
      <p:pic>
        <p:nvPicPr>
          <p:cNvPr id="9" name="Picture 8" descr="A table with numbers and letters&#10;&#10;AI-generated content may be incorrect.">
            <a:extLst>
              <a:ext uri="{FF2B5EF4-FFF2-40B4-BE49-F238E27FC236}">
                <a16:creationId xmlns:a16="http://schemas.microsoft.com/office/drawing/2014/main" id="{D954D6B5-36CE-321B-6E77-568AD63E8134}"/>
              </a:ext>
            </a:extLst>
          </p:cNvPr>
          <p:cNvPicPr>
            <a:picLocks noChangeAspect="1"/>
          </p:cNvPicPr>
          <p:nvPr/>
        </p:nvPicPr>
        <p:blipFill>
          <a:blip r:embed="rId2"/>
          <a:stretch>
            <a:fillRect/>
          </a:stretch>
        </p:blipFill>
        <p:spPr>
          <a:xfrm>
            <a:off x="7334531" y="416415"/>
            <a:ext cx="4425763" cy="2590801"/>
          </a:xfrm>
          <a:prstGeom prst="rect">
            <a:avLst/>
          </a:prstGeom>
        </p:spPr>
      </p:pic>
      <p:sp>
        <p:nvSpPr>
          <p:cNvPr id="10" name="TextBox 9">
            <a:extLst>
              <a:ext uri="{FF2B5EF4-FFF2-40B4-BE49-F238E27FC236}">
                <a16:creationId xmlns:a16="http://schemas.microsoft.com/office/drawing/2014/main" id="{9D11F2DB-DB10-F3A7-BDB2-8022DE7EF3FB}"/>
              </a:ext>
            </a:extLst>
          </p:cNvPr>
          <p:cNvSpPr txBox="1"/>
          <p:nvPr/>
        </p:nvSpPr>
        <p:spPr>
          <a:xfrm>
            <a:off x="8899742" y="315864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Poppins Light"/>
              </a:rPr>
              <a:t>FINAL DATAFRAME</a:t>
            </a:r>
          </a:p>
        </p:txBody>
      </p:sp>
    </p:spTree>
    <p:extLst>
      <p:ext uri="{BB962C8B-B14F-4D97-AF65-F5344CB8AC3E}">
        <p14:creationId xmlns:p14="http://schemas.microsoft.com/office/powerpoint/2010/main" val="27287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D39DD-8F3E-B0CC-2584-93CA23D72A9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EF056A-081B-BE7C-704E-4BC0FDEFC8B0}"/>
              </a:ext>
            </a:extLst>
          </p:cNvPr>
          <p:cNvSpPr txBox="1"/>
          <p:nvPr/>
        </p:nvSpPr>
        <p:spPr>
          <a:xfrm>
            <a:off x="981636" y="1710018"/>
            <a:ext cx="39198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Lora"/>
              </a:rPr>
              <a:t>IMPLEMENTATION</a:t>
            </a:r>
          </a:p>
        </p:txBody>
      </p:sp>
      <p:sp>
        <p:nvSpPr>
          <p:cNvPr id="5" name="TextBox 4">
            <a:extLst>
              <a:ext uri="{FF2B5EF4-FFF2-40B4-BE49-F238E27FC236}">
                <a16:creationId xmlns:a16="http://schemas.microsoft.com/office/drawing/2014/main" id="{4B044519-F821-C36A-5277-3C64AF2F6A70}"/>
              </a:ext>
            </a:extLst>
          </p:cNvPr>
          <p:cNvSpPr txBox="1"/>
          <p:nvPr/>
        </p:nvSpPr>
        <p:spPr>
          <a:xfrm>
            <a:off x="1779083" y="3433766"/>
            <a:ext cx="551361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The heuristic algorithm in Python assigns coils to wagon zones based on RDSO rules. Coils are first attempted in W1 or W2 if within weight and compatibility limits (coil count, width, and weight ratio). If not feasible, W3 is used with stricter constraints. Coils needing vertical placement are flagged using the DbyW and width criteria. Final assignments are stored and exported for analysis.</a:t>
            </a:r>
            <a:endParaRPr lang="en-US">
              <a:ea typeface="+mn-lt"/>
              <a:cs typeface="+mn-lt"/>
            </a:endParaRPr>
          </a:p>
          <a:p>
            <a:endParaRPr lang="en-US" sz="1600" dirty="0">
              <a:ea typeface="+mn-lt"/>
              <a:cs typeface="+mn-lt"/>
            </a:endParaRPr>
          </a:p>
        </p:txBody>
      </p:sp>
      <p:pic>
        <p:nvPicPr>
          <p:cNvPr id="2" name="Picture 1" descr="A diagram of a graph&#10;&#10;AI-generated content may be incorrect.">
            <a:extLst>
              <a:ext uri="{FF2B5EF4-FFF2-40B4-BE49-F238E27FC236}">
                <a16:creationId xmlns:a16="http://schemas.microsoft.com/office/drawing/2014/main" id="{F0E693F8-EF73-7B15-8827-9AFBB849700B}"/>
              </a:ext>
            </a:extLst>
          </p:cNvPr>
          <p:cNvPicPr>
            <a:picLocks noChangeAspect="1"/>
          </p:cNvPicPr>
          <p:nvPr/>
        </p:nvPicPr>
        <p:blipFill>
          <a:blip r:embed="rId2"/>
          <a:stretch>
            <a:fillRect/>
          </a:stretch>
        </p:blipFill>
        <p:spPr>
          <a:xfrm>
            <a:off x="6885453" y="541524"/>
            <a:ext cx="5088594" cy="2861422"/>
          </a:xfrm>
          <a:prstGeom prst="rect">
            <a:avLst/>
          </a:prstGeom>
        </p:spPr>
      </p:pic>
      <p:sp>
        <p:nvSpPr>
          <p:cNvPr id="6" name="TextBox 5">
            <a:extLst>
              <a:ext uri="{FF2B5EF4-FFF2-40B4-BE49-F238E27FC236}">
                <a16:creationId xmlns:a16="http://schemas.microsoft.com/office/drawing/2014/main" id="{73BDD5A4-ACE9-3864-D29A-BDA592F4164D}"/>
              </a:ext>
            </a:extLst>
          </p:cNvPr>
          <p:cNvSpPr txBox="1"/>
          <p:nvPr/>
        </p:nvSpPr>
        <p:spPr>
          <a:xfrm>
            <a:off x="6977662" y="3521437"/>
            <a:ext cx="48908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cs typeface="Poppins Light"/>
              </a:rPr>
              <a:t>WAGONS vs COILS</a:t>
            </a:r>
          </a:p>
        </p:txBody>
      </p:sp>
    </p:spTree>
    <p:extLst>
      <p:ext uri="{BB962C8B-B14F-4D97-AF65-F5344CB8AC3E}">
        <p14:creationId xmlns:p14="http://schemas.microsoft.com/office/powerpoint/2010/main" val="204187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57BE1F5-2EB4-9D67-C35F-69719253BE35}"/>
              </a:ext>
            </a:extLst>
          </p:cNvPr>
          <p:cNvSpPr txBox="1"/>
          <p:nvPr/>
        </p:nvSpPr>
        <p:spPr>
          <a:xfrm>
            <a:off x="1635414" y="526600"/>
            <a:ext cx="68044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Lora"/>
              </a:rPr>
              <a:t>WAGON PREDICTION MODEL</a:t>
            </a:r>
          </a:p>
        </p:txBody>
      </p:sp>
      <p:pic>
        <p:nvPicPr>
          <p:cNvPr id="11" name="Picture 10" descr="A screenshot of a computer screen&#10;&#10;AI-generated content may be incorrect.">
            <a:extLst>
              <a:ext uri="{FF2B5EF4-FFF2-40B4-BE49-F238E27FC236}">
                <a16:creationId xmlns:a16="http://schemas.microsoft.com/office/drawing/2014/main" id="{1077BD48-EE0A-7BB5-7BE6-172C90AC7C6B}"/>
              </a:ext>
            </a:extLst>
          </p:cNvPr>
          <p:cNvPicPr>
            <a:picLocks noChangeAspect="1"/>
          </p:cNvPicPr>
          <p:nvPr/>
        </p:nvPicPr>
        <p:blipFill>
          <a:blip r:embed="rId2"/>
          <a:stretch>
            <a:fillRect/>
          </a:stretch>
        </p:blipFill>
        <p:spPr>
          <a:xfrm>
            <a:off x="5050491" y="4925545"/>
            <a:ext cx="3390900" cy="1466850"/>
          </a:xfrm>
          <a:prstGeom prst="rect">
            <a:avLst/>
          </a:prstGeom>
        </p:spPr>
      </p:pic>
      <p:pic>
        <p:nvPicPr>
          <p:cNvPr id="12" name="Picture 11">
            <a:extLst>
              <a:ext uri="{FF2B5EF4-FFF2-40B4-BE49-F238E27FC236}">
                <a16:creationId xmlns:a16="http://schemas.microsoft.com/office/drawing/2014/main" id="{A41E1E15-916F-1CD6-2113-C8AFC74B2EA1}"/>
              </a:ext>
            </a:extLst>
          </p:cNvPr>
          <p:cNvPicPr>
            <a:picLocks noChangeAspect="1"/>
          </p:cNvPicPr>
          <p:nvPr/>
        </p:nvPicPr>
        <p:blipFill>
          <a:blip r:embed="rId3"/>
          <a:stretch>
            <a:fillRect/>
          </a:stretch>
        </p:blipFill>
        <p:spPr>
          <a:xfrm>
            <a:off x="8860491" y="4455459"/>
            <a:ext cx="2909048" cy="2407024"/>
          </a:xfrm>
          <a:prstGeom prst="rect">
            <a:avLst/>
          </a:prstGeom>
        </p:spPr>
      </p:pic>
      <p:sp>
        <p:nvSpPr>
          <p:cNvPr id="13" name="TextBox 12">
            <a:extLst>
              <a:ext uri="{FF2B5EF4-FFF2-40B4-BE49-F238E27FC236}">
                <a16:creationId xmlns:a16="http://schemas.microsoft.com/office/drawing/2014/main" id="{7F233573-CB88-025E-9F3D-2B970D79CDB8}"/>
              </a:ext>
            </a:extLst>
          </p:cNvPr>
          <p:cNvSpPr txBox="1"/>
          <p:nvPr/>
        </p:nvSpPr>
        <p:spPr>
          <a:xfrm>
            <a:off x="1833283" y="2012577"/>
            <a:ext cx="640752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A Random Forest model was developed as a supplementary tool to predict the appropriate wagon zone for each coil based on features like weight, width, diameter, </a:t>
            </a:r>
            <a:r>
              <a:rPr lang="en-US" sz="1600" dirty="0" err="1">
                <a:ea typeface="+mn-lt"/>
                <a:cs typeface="+mn-lt"/>
              </a:rPr>
              <a:t>DbyW</a:t>
            </a:r>
            <a:r>
              <a:rPr lang="en-US" sz="1600" dirty="0">
                <a:ea typeface="+mn-lt"/>
                <a:cs typeface="+mn-lt"/>
              </a:rPr>
              <a:t>, and v-groove requirement. The data was one-hot encoded, merged with heuristic assignments, and balanced using SMOTE. While the model achieved around 83% accuracy, it remains experimental and not yet reliable enough to replace the rule-based heuristic.</a:t>
            </a:r>
            <a:endParaRPr lang="en-US" dirty="0">
              <a:ea typeface="+mn-lt"/>
              <a:cs typeface="+mn-lt"/>
            </a:endParaRPr>
          </a:p>
        </p:txBody>
      </p:sp>
    </p:spTree>
    <p:extLst>
      <p:ext uri="{BB962C8B-B14F-4D97-AF65-F5344CB8AC3E}">
        <p14:creationId xmlns:p14="http://schemas.microsoft.com/office/powerpoint/2010/main" val="223655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62B897C-9D62-36E3-5DC1-154478A93ECF}"/>
              </a:ext>
            </a:extLst>
          </p:cNvPr>
          <p:cNvSpPr>
            <a:spLocks noGrp="1"/>
          </p:cNvSpPr>
          <p:nvPr>
            <p:ph sz="quarter" idx="13"/>
          </p:nvPr>
        </p:nvSpPr>
        <p:spPr>
          <a:xfrm>
            <a:off x="1463662" y="561268"/>
            <a:ext cx="9264676" cy="5735465"/>
          </a:xfrm>
        </p:spPr>
        <p:txBody>
          <a:bodyPr/>
          <a:lstStyle/>
          <a:p>
            <a:r>
              <a:rPr lang="en-US"/>
              <a:t>THANK YOU</a:t>
            </a:r>
            <a:endParaRPr lang="en-US" dirty="0"/>
          </a:p>
        </p:txBody>
      </p:sp>
    </p:spTree>
    <p:extLst>
      <p:ext uri="{BB962C8B-B14F-4D97-AF65-F5344CB8AC3E}">
        <p14:creationId xmlns:p14="http://schemas.microsoft.com/office/powerpoint/2010/main" val="2949280008"/>
      </p:ext>
    </p:extLst>
  </p:cSld>
  <p:clrMapOvr>
    <a:masterClrMapping/>
  </p:clrMapOvr>
</p:sld>
</file>

<file path=ppt/theme/theme1.xml><?xml version="1.0" encoding="utf-8"?>
<a:theme xmlns:a="http://schemas.openxmlformats.org/drawingml/2006/main" name="Gradient Circle">
  <a:themeElements>
    <a:clrScheme name="Custom 2">
      <a:dk1>
        <a:sysClr val="windowText" lastClr="000000"/>
      </a:dk1>
      <a:lt1>
        <a:sysClr val="window" lastClr="FFFFFF"/>
      </a:lt1>
      <a:dk2>
        <a:srgbClr val="2C3932"/>
      </a:dk2>
      <a:lt2>
        <a:srgbClr val="FDF6EA"/>
      </a:lt2>
      <a:accent1>
        <a:srgbClr val="F0D4DB"/>
      </a:accent1>
      <a:accent2>
        <a:srgbClr val="DBE7F5"/>
      </a:accent2>
      <a:accent3>
        <a:srgbClr val="C9E2D6"/>
      </a:accent3>
      <a:accent4>
        <a:srgbClr val="BABAD6"/>
      </a:accent4>
      <a:accent5>
        <a:srgbClr val="F0D2BF"/>
      </a:accent5>
      <a:accent6>
        <a:srgbClr val="F3E49A"/>
      </a:accent6>
      <a:hlink>
        <a:srgbClr val="7030A0"/>
      </a:hlink>
      <a:folHlink>
        <a:srgbClr val="107573"/>
      </a:folHlink>
    </a:clrScheme>
    <a:fontScheme name="Custom 10">
      <a:majorFont>
        <a:latin typeface="Lora"/>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Circle_Keynote Presentation_win32_LW_V6" id="{670309C8-2C38-4CFF-82BA-AF197439C521}" vid="{43F42362-DC95-4CBA-A0A2-5C03B532E6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2.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782DA7-86C0-4A84-A860-11A1E6E3FB6B}">
  <ds:schemaRefs>
    <ds:schemaRef ds:uri="http://www.w3.org/XML/1998/namespace"/>
    <ds:schemaRef ds:uri="http://schemas.microsoft.com/office/2006/documentManagement/types"/>
    <ds:schemaRef ds:uri="http://purl.org/dc/elements/1.1/"/>
    <ds:schemaRef ds:uri="http://purl.org/dc/terms/"/>
    <ds:schemaRef ds:uri="http://purl.org/dc/dcmitype/"/>
    <ds:schemaRef ds:uri="http://schemas.microsoft.com/office/infopath/2007/PartnerControls"/>
    <ds:schemaRef ds:uri="71af3243-3dd4-4a8d-8c0d-dd76da1f02a5"/>
    <ds:schemaRef ds:uri="http://schemas.microsoft.com/sharepoint/v3"/>
    <ds:schemaRef ds:uri="http://schemas.microsoft.com/office/2006/metadata/properties"/>
    <ds:schemaRef ds:uri="http://schemas.openxmlformats.org/package/2006/metadata/core-properties"/>
    <ds:schemaRef ds:uri="230e9df3-be65-4c73-a93b-d1236ebd677e"/>
    <ds:schemaRef ds:uri="16c05727-aa75-4e4a-9b5f-8a80a116589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216</Words>
  <Application>Microsoft Office PowerPoint</Application>
  <PresentationFormat>Widescreen</PresentationFormat>
  <Paragraphs>36</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Gradient Circle</vt:lpstr>
      <vt:lpstr>RAKE PLANNING PROBLEM</vt:lpstr>
      <vt:lpstr>INTRODUCTION</vt:lpstr>
      <vt:lpstr>PROBLEM STATEMENT</vt:lpstr>
      <vt:lpstr>Constraints: rdso guidelines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214</cp:revision>
  <dcterms:created xsi:type="dcterms:W3CDTF">2025-06-27T12:49:30Z</dcterms:created>
  <dcterms:modified xsi:type="dcterms:W3CDTF">2025-06-27T14:05:46Z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